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SAMI VoC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Voz del Cliente potenciada por GPT + Análisis Emocional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Capacidades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 Modeling – Temas dominantes, emergentes, en declive</a:t>
            </a:r>
          </a:p>
          <a:p>
            <a:r>
              <a:t>Sentiment Tracking – Evolución de sentimiento por etapa, perfil o canal</a:t>
            </a:r>
          </a:p>
          <a:p>
            <a:r>
              <a:t>Emotion Profiling – Decodificación de tonos emocionales profundos</a:t>
            </a:r>
          </a:p>
          <a:p>
            <a:r>
              <a:t>Advanced Analysis – Diferencias entre tomador de decisión vs usuario final</a:t>
            </a:r>
          </a:p>
          <a:p>
            <a:r>
              <a:t>Visual &amp; Diagnostic Outputs – Mapas de empatía, heatmaps, dashboards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🔌 Tipos de Datos Soportados e Integraciones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Fuentes: reviews, entrevistas, verbatims, chats, encuestas</a:t>
            </a:r>
          </a:p>
          <a:p>
            <a:r>
              <a:t>Plataformas: Gong, Chorus, Clarabridge, Lexalytics, Medallia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Visualizaciones Clave Incluidas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7772400" cy="731520"/>
          </a:xfrm>
          <a:prstGeom prst="roundRect">
            <a:avLst/>
          </a:prstGeom>
          <a:solidFill>
            <a:srgbClr val="0072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Topic River Charts – evolución temática temporal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286000"/>
            <a:ext cx="7772400" cy="731520"/>
          </a:xfrm>
          <a:prstGeom prst="roundRect">
            <a:avLst/>
          </a:prstGeom>
          <a:solidFill>
            <a:srgbClr val="0072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Heatmaps de emociones – vínculos emoción-tema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200400"/>
            <a:ext cx="7772400" cy="731520"/>
          </a:xfrm>
          <a:prstGeom prst="roundRect">
            <a:avLst/>
          </a:prstGeom>
          <a:solidFill>
            <a:srgbClr val="0072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Empathy Opportunity Maps – puntos de mejora emocional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4114800"/>
            <a:ext cx="7772400" cy="731520"/>
          </a:xfrm>
          <a:prstGeom prst="roundRect">
            <a:avLst/>
          </a:prstGeom>
          <a:solidFill>
            <a:srgbClr val="0072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Dashboards ejecutivos – sentimiento, metáforas, tono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