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14" d="100"/>
          <a:sy n="11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5F7E-6490-D24C-6E7A-685D6502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BE8B-CB90-65B1-EDDC-5FCF3A82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320B5-32C0-7692-6BDB-0D79C244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6A80-7B16-F67C-DFF9-F81D3B13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97AE-2A67-E62E-6C47-A8B3B2C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4969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BFE9-2A1A-3E21-7988-C8D749D0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358E1-AE2A-74EE-FB0B-30A6C712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8CFF-8B0D-2CA0-4D0B-E54D227D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DFDD-A352-61B2-E857-E3E7486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DF7B-74ED-EB99-500C-882749C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03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591D3-715C-060A-04A3-ED503572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96E50-E4F8-D539-C46F-38BE88F1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188-2B1F-DC4B-642A-998B5D20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C1C6-4B37-738E-CC4E-B307858C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A2BE-8E77-AFF4-EFD0-27572C80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0423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88FE-C795-49A3-6F6E-C0C6C52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187D-3563-E3F6-A993-2926F032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0E73-A1CE-68C4-DC86-E78F2663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081B-B3D0-6E04-4D85-6FF68CAD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1509-0C29-92A9-AC38-2E387979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38701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E9C-7331-3196-DD5C-54E5A1FC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3C161-6635-53D7-5957-B68D3C53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EEA8-D5FE-52B1-1FF7-98C390F8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AC45-E48D-B0C1-FF02-DFF5261E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A09C-D4F3-CB37-DFD2-7CE11D5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319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CFD1-1F72-3217-A66C-841CA536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DD8C-1414-0722-C19C-1F61C855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49A0-F18B-D849-0824-14D4E927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2E0F-902A-2F0E-E9DE-51477960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D1A1C-C858-2B0D-9089-C9D2955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42BF-CEDA-5EC0-0C13-5A05EDED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050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00E8-8586-2DA6-C868-43EBD1F3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2F30-83A1-4E65-F19D-3CA00757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33F6-0DAA-AA6A-91B6-1D8816E5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0C705-975E-3788-ED0B-D07CC196B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8FA87-6C76-29BC-B36F-B46221D4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ADA09-40D2-AE3A-0469-07FCAA9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C707C-8585-E956-293B-7D65C3EE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7A7B4-37F0-E840-D197-FCFF628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6133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69D5-C13A-1480-0083-3DA3C988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37B4-6F91-6C7E-81B7-872D2D58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A858-C688-E549-B26D-FEF3F163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F5F07-D95A-2D75-7E0A-A002B9C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2931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57754-AC8D-68F9-2AD2-631658E7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2DB9F-A271-FEAA-C599-A2FD5B5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F6F2-2962-1FE1-D3AB-9EA44BF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7720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AE52-19E2-209F-0082-C7989DA7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6434-E4F2-CB78-4E7C-DF3E8BC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C8B3-AA62-6C1D-2A9B-51F1CFA6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8126-E075-FDE0-C56A-361C8A9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6EE1-D266-C5EE-2FFC-982932E0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7889-C698-B2DC-A304-94D2AD25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0346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37CF-CD19-213E-B288-F9C1CA88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E26BF-0180-62C0-F269-A1E43C85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77D2-9F6C-F333-DBA5-6E647BBDC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4EF0-E1E0-35F8-0335-FEB2CA03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5FD4-FE83-901B-9904-186EAA4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EC37-ACC0-AE8E-DFEE-5DBA6793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0512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FDC66-D116-BDDA-065F-AD42795D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5661-90B8-FB8C-CD28-820138D8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32E1-5354-0AC2-2A41-D21F09DE0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1F09-937D-F74B-B9F5-2187023073BA}" type="datetimeFigureOut">
              <a:rPr lang="en-AR" smtClean="0"/>
              <a:t>25/02/2024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D475-E549-0E40-A2B9-F36AA97D2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F70D-1320-EE9F-062C-2736A64FB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D280-7A80-884A-AFAF-AA64AD3DE19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974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0934-EA96-47EA-914B-77FC6A5E1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956"/>
            <a:ext cx="9144000" cy="2387600"/>
          </a:xfrm>
        </p:spPr>
        <p:txBody>
          <a:bodyPr>
            <a:normAutofit/>
          </a:bodyPr>
          <a:lstStyle/>
          <a:p>
            <a:r>
              <a:rPr lang="en-AR" sz="4000" dirty="0"/>
              <a:t>Detección y segmentación de tumores cerebrales en imágenes de resonancia magnética con técnicas de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0947-0FF4-82DF-46D0-7149CC30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998"/>
            <a:ext cx="9144000" cy="1655762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AR" dirty="0"/>
              <a:t>Universidad Complutense de Madrid</a:t>
            </a:r>
          </a:p>
          <a:p>
            <a:pPr>
              <a:spcBef>
                <a:spcPts val="400"/>
              </a:spcBef>
            </a:pPr>
            <a:r>
              <a:rPr lang="en-AR" dirty="0"/>
              <a:t>Facultad de Estudios Estadísticos</a:t>
            </a:r>
          </a:p>
          <a:p>
            <a:pPr>
              <a:spcBef>
                <a:spcPts val="400"/>
              </a:spcBef>
            </a:pPr>
            <a:r>
              <a:rPr lang="en-AR" dirty="0"/>
              <a:t>Máster Big Data y 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33F25-34A0-EB55-EC20-C52CD6FF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331" y="86614"/>
            <a:ext cx="1680293" cy="1655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5B2A4-71C6-D2BE-77D5-D0C2D8D295E0}"/>
              </a:ext>
            </a:extLst>
          </p:cNvPr>
          <p:cNvSpPr txBox="1"/>
          <p:nvPr/>
        </p:nvSpPr>
        <p:spPr>
          <a:xfrm>
            <a:off x="3402980" y="5197514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R" sz="2000" dirty="0"/>
              <a:t>MSc. Carlos Gordillo Olivera</a:t>
            </a:r>
          </a:p>
          <a:p>
            <a:pPr algn="ctr"/>
            <a:r>
              <a:rPr lang="en-AR" sz="20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7308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Detección y segmentación de tumores cerebrales en imágenes de resonancia magnética con técnicas de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y segmentación de tumores cerebrales en imágenes de resonancia magnética con técnicas de Deep Learning</dc:title>
  <dc:creator>Carlos Gordillo</dc:creator>
  <cp:lastModifiedBy>Carlos Gordillo</cp:lastModifiedBy>
  <cp:revision>1</cp:revision>
  <dcterms:created xsi:type="dcterms:W3CDTF">2024-02-26T00:37:24Z</dcterms:created>
  <dcterms:modified xsi:type="dcterms:W3CDTF">2024-02-26T00:39:28Z</dcterms:modified>
</cp:coreProperties>
</file>