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885E-5675-4831-B2CF-E1C9C01B3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4E6AC-B55C-45B3-8624-C330BB967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43DA3-9F64-42EC-A6D8-BBFC1D8A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BC-D934-4947-8698-1F51D40D8EE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EE892-0707-4F77-BC97-A32DAF9A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D8A75-90B9-478D-AB52-BE77F388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8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5B2D-2FC9-443F-AF61-B8FB1D9E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26328-2C20-4177-B05B-B13D37349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551A7-1F93-4A82-8692-E7CB26E4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BC-D934-4947-8698-1F51D40D8EE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92DFD-C8CB-410A-B51D-C5629C21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6C0A-9DD0-4950-8626-371B0DA1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5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4D7B8-3C02-44FC-8339-621AC4B31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5A67A-524B-483D-888E-A207E1163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CC1B5-160C-499E-8992-F841669A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BC-D934-4947-8698-1F51D40D8EE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76E8D-08C2-4F8A-9D10-2F99A502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17B76-215A-4E85-95AC-9D10918D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5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6483-E3AF-4900-B2F9-07D7542C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87C20-432B-491E-AD79-B4D84F872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9FA4E-D8C6-48BB-AFE1-66717EDD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BC-D934-4947-8698-1F51D40D8EE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CEFAA-84C0-49D5-95C2-1F735E9A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F8F0-B51C-4613-AF47-0F160DBE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5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5557-1495-41BE-9018-903717C1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0E20B-A0A2-4DA9-8B41-4F8EDFD95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936EA-EE94-444D-8B86-BEAFBCDB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BC-D934-4947-8698-1F51D40D8EE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A131-6918-4625-9F84-6630DBBC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851E7-2976-4DAC-9BD0-4D53B4C3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0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19B-361A-4A4D-B944-65699099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DE71-EFE9-48FA-8665-0797D4FEF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4F3D8-B097-48BC-923B-57ED01E0C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3114A-4956-4444-A1AF-F848B41C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BC-D934-4947-8698-1F51D40D8EE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1D6E6-7B16-4928-81CA-FF19A7ED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D1B67-EC36-4DB1-A5A8-01B23292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7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304CF-93BF-4518-B3C6-5D3A768F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B7057-F4B1-4790-8640-86A8A1761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DF8B2-E0AB-4AFD-97B6-961D1E101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1415F-5211-4158-9919-5321AFFA2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4075A-09A8-4958-A700-5DA541CC8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52CE85-E05B-4863-8BC4-905F1187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BC-D934-4947-8698-1F51D40D8EE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C142F-0FCF-429E-B4CF-364A47D2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AA4B1-23E5-428E-82A0-4CD3BEFC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5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74FC-DC13-4015-8227-C2D79CB0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37943-B84C-4D4B-A197-D7F63126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BC-D934-4947-8698-1F51D40D8EE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E46D8-3794-4567-906C-CC0DDBB7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B2CC5-6FC9-4DE4-B147-E93BC13A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7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B3E6E-86E1-40B3-A0ED-5E99C1A7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BC-D934-4947-8698-1F51D40D8EE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DE915-C62F-4AF0-906A-D74CDBBB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590EF-574B-4594-9D6E-6A979AA1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4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0811-15BA-43A2-96B2-12D2D8E6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6BB9E-ECD5-4118-A109-AF56A0795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02B58-0354-481A-8F3E-BD935E9CE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0777A-BE7D-4E73-962C-5ECAF5FF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BC-D934-4947-8698-1F51D40D8EE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5FC5B-CC54-401F-9461-50AC77B0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56353-9A3A-4D53-93F2-2FF31D81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F971-9C3F-47B2-B17B-E3C31B9C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0362B-E668-44EF-BCF0-CBF1F8AA2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0F6CD-D782-4E9C-80C0-6641B9AE8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3F96A-D52C-4256-914C-D9284519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BC-D934-4947-8698-1F51D40D8EE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A2AA0-CB0B-443E-A241-8D4FC7E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57343-390A-40AD-A4C3-B6194AEE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7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C3E18-8D4F-43CE-A1E5-6FE72FDC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AEA8A-7E2D-45A9-AB12-713DB1821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B6344-B3F5-4C64-8FC2-82E5AD29B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074BC-D934-4947-8698-1F51D40D8EE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6C629-3EA1-472F-A277-4997AB03D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5A93B-CFE5-4990-B084-4A3AB5580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3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BE0B17-1F99-4A80-9153-A84C2A520E23}"/>
              </a:ext>
            </a:extLst>
          </p:cNvPr>
          <p:cNvSpPr/>
          <p:nvPr/>
        </p:nvSpPr>
        <p:spPr>
          <a:xfrm>
            <a:off x="4805082" y="1631576"/>
            <a:ext cx="5163671" cy="4222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26F131-E7BE-4054-A5E8-9EC62029A9D2}"/>
              </a:ext>
            </a:extLst>
          </p:cNvPr>
          <p:cNvGrpSpPr/>
          <p:nvPr/>
        </p:nvGrpSpPr>
        <p:grpSpPr>
          <a:xfrm>
            <a:off x="4391025" y="683419"/>
            <a:ext cx="3409950" cy="5491162"/>
            <a:chOff x="4048125" y="276225"/>
            <a:chExt cx="3409950" cy="549116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BEE16E9-DB54-4964-AA84-960FDEE81835}"/>
                </a:ext>
              </a:extLst>
            </p:cNvPr>
            <p:cNvSpPr/>
            <p:nvPr/>
          </p:nvSpPr>
          <p:spPr>
            <a:xfrm>
              <a:off x="4048125" y="957262"/>
              <a:ext cx="3409950" cy="4810125"/>
            </a:xfrm>
            <a:prstGeom prst="roundRect">
              <a:avLst/>
            </a:prstGeom>
            <a:noFill/>
            <a:ln w="381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40AC60C-82DC-4913-AB0F-CA896A922C39}"/>
                </a:ext>
              </a:extLst>
            </p:cNvPr>
            <p:cNvSpPr/>
            <p:nvPr/>
          </p:nvSpPr>
          <p:spPr>
            <a:xfrm>
              <a:off x="5000625" y="276225"/>
              <a:ext cx="447675" cy="12287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C33F777-D1A4-4313-810C-BA47B2B604BD}"/>
                </a:ext>
              </a:extLst>
            </p:cNvPr>
            <p:cNvSpPr/>
            <p:nvPr/>
          </p:nvSpPr>
          <p:spPr>
            <a:xfrm>
              <a:off x="5972174" y="276225"/>
              <a:ext cx="447675" cy="12287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DAAF62E-9EC3-473F-AB40-224A7753AC5F}"/>
                </a:ext>
              </a:extLst>
            </p:cNvPr>
            <p:cNvSpPr/>
            <p:nvPr/>
          </p:nvSpPr>
          <p:spPr>
            <a:xfrm rot="5400000">
              <a:off x="5534023" y="3952868"/>
              <a:ext cx="323851" cy="2105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5923457-6837-4EB1-ABCA-9591DA7FA0C4}"/>
                </a:ext>
              </a:extLst>
            </p:cNvPr>
            <p:cNvSpPr/>
            <p:nvPr/>
          </p:nvSpPr>
          <p:spPr>
            <a:xfrm rot="5400000">
              <a:off x="5253042" y="1457331"/>
              <a:ext cx="866764" cy="2105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360A923-BF1C-4C90-B4DD-B9D0F3908976}"/>
                </a:ext>
              </a:extLst>
            </p:cNvPr>
            <p:cNvSpPr/>
            <p:nvPr/>
          </p:nvSpPr>
          <p:spPr>
            <a:xfrm rot="5400000">
              <a:off x="5534023" y="2224085"/>
              <a:ext cx="323851" cy="2105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278DC87-AE34-441C-B94A-523A7C35BFEA}"/>
                </a:ext>
              </a:extLst>
            </p:cNvPr>
            <p:cNvSpPr/>
            <p:nvPr/>
          </p:nvSpPr>
          <p:spPr>
            <a:xfrm rot="5400000">
              <a:off x="5253042" y="3171818"/>
              <a:ext cx="866764" cy="2105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932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75C1183-A222-4453-8507-42CE42006E2F}"/>
              </a:ext>
            </a:extLst>
          </p:cNvPr>
          <p:cNvGrpSpPr/>
          <p:nvPr/>
        </p:nvGrpSpPr>
        <p:grpSpPr>
          <a:xfrm>
            <a:off x="3419473" y="164087"/>
            <a:ext cx="5086350" cy="5045703"/>
            <a:chOff x="3419473" y="164087"/>
            <a:chExt cx="5086350" cy="504570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B550F8F-729D-4D5D-A0B8-71DF3151E3C0}"/>
                </a:ext>
              </a:extLst>
            </p:cNvPr>
            <p:cNvSpPr/>
            <p:nvPr/>
          </p:nvSpPr>
          <p:spPr>
            <a:xfrm>
              <a:off x="3419473" y="164087"/>
              <a:ext cx="5086350" cy="5045703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3155F84-6159-4810-919F-9F3E39C0A86F}"/>
                </a:ext>
              </a:extLst>
            </p:cNvPr>
            <p:cNvSpPr/>
            <p:nvPr/>
          </p:nvSpPr>
          <p:spPr>
            <a:xfrm>
              <a:off x="4276725" y="845178"/>
              <a:ext cx="3409950" cy="3938199"/>
            </a:xfrm>
            <a:prstGeom prst="roundRect">
              <a:avLst/>
            </a:prstGeom>
            <a:noFill/>
            <a:ln w="381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03AA68B-3EB3-41FA-998B-1923BE592E0A}"/>
                </a:ext>
              </a:extLst>
            </p:cNvPr>
            <p:cNvSpPr/>
            <p:nvPr/>
          </p:nvSpPr>
          <p:spPr>
            <a:xfrm>
              <a:off x="5229225" y="287592"/>
              <a:ext cx="447675" cy="1005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5641872-4293-4FF4-A61D-11F8C24875A7}"/>
                </a:ext>
              </a:extLst>
            </p:cNvPr>
            <p:cNvSpPr/>
            <p:nvPr/>
          </p:nvSpPr>
          <p:spPr>
            <a:xfrm>
              <a:off x="6200774" y="287592"/>
              <a:ext cx="447675" cy="1005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5426356-1A18-4F46-8B65-00E7BD8422F4}"/>
                </a:ext>
              </a:extLst>
            </p:cNvPr>
            <p:cNvSpPr/>
            <p:nvPr/>
          </p:nvSpPr>
          <p:spPr>
            <a:xfrm rot="5400000">
              <a:off x="5791975" y="3106985"/>
              <a:ext cx="265147" cy="2105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99E1A84-178B-4131-A348-6EEBED8EF0A8}"/>
                </a:ext>
              </a:extLst>
            </p:cNvPr>
            <p:cNvSpPr/>
            <p:nvPr/>
          </p:nvSpPr>
          <p:spPr>
            <a:xfrm rot="5400000">
              <a:off x="5560201" y="1063811"/>
              <a:ext cx="709646" cy="2105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6DDE094-74CF-43EC-8087-A6CE1A45E444}"/>
                </a:ext>
              </a:extLst>
            </p:cNvPr>
            <p:cNvSpPr/>
            <p:nvPr/>
          </p:nvSpPr>
          <p:spPr>
            <a:xfrm rot="5400000">
              <a:off x="5791975" y="1691576"/>
              <a:ext cx="265147" cy="2105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7FE2F62-C752-4DE8-B33E-EE054DCFA6CA}"/>
                </a:ext>
              </a:extLst>
            </p:cNvPr>
            <p:cNvSpPr/>
            <p:nvPr/>
          </p:nvSpPr>
          <p:spPr>
            <a:xfrm rot="5400000">
              <a:off x="5560201" y="2467515"/>
              <a:ext cx="709646" cy="2105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729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B348653-F1AF-49B6-A200-FDB9026046F5}"/>
              </a:ext>
            </a:extLst>
          </p:cNvPr>
          <p:cNvGrpSpPr/>
          <p:nvPr/>
        </p:nvGrpSpPr>
        <p:grpSpPr>
          <a:xfrm>
            <a:off x="3437401" y="92375"/>
            <a:ext cx="5086350" cy="5045703"/>
            <a:chOff x="3437401" y="92375"/>
            <a:chExt cx="5086350" cy="504570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B550F8F-729D-4D5D-A0B8-71DF3151E3C0}"/>
                </a:ext>
              </a:extLst>
            </p:cNvPr>
            <p:cNvSpPr/>
            <p:nvPr/>
          </p:nvSpPr>
          <p:spPr>
            <a:xfrm>
              <a:off x="3437401" y="92375"/>
              <a:ext cx="5086350" cy="5045703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3155F84-6159-4810-919F-9F3E39C0A86F}"/>
                </a:ext>
              </a:extLst>
            </p:cNvPr>
            <p:cNvSpPr/>
            <p:nvPr/>
          </p:nvSpPr>
          <p:spPr>
            <a:xfrm>
              <a:off x="4276725" y="845178"/>
              <a:ext cx="3409950" cy="3938199"/>
            </a:xfrm>
            <a:prstGeom prst="roundRect">
              <a:avLst/>
            </a:prstGeom>
            <a:noFill/>
            <a:ln w="381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03AA68B-3EB3-41FA-998B-1923BE592E0A}"/>
                </a:ext>
              </a:extLst>
            </p:cNvPr>
            <p:cNvSpPr/>
            <p:nvPr/>
          </p:nvSpPr>
          <p:spPr>
            <a:xfrm>
              <a:off x="5229225" y="251733"/>
              <a:ext cx="447675" cy="1005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5641872-4293-4FF4-A61D-11F8C24875A7}"/>
                </a:ext>
              </a:extLst>
            </p:cNvPr>
            <p:cNvSpPr/>
            <p:nvPr/>
          </p:nvSpPr>
          <p:spPr>
            <a:xfrm>
              <a:off x="6200774" y="215874"/>
              <a:ext cx="447675" cy="1005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5426356-1A18-4F46-8B65-00E7BD8422F4}"/>
                </a:ext>
              </a:extLst>
            </p:cNvPr>
            <p:cNvSpPr/>
            <p:nvPr/>
          </p:nvSpPr>
          <p:spPr>
            <a:xfrm rot="5400000">
              <a:off x="5791975" y="3071126"/>
              <a:ext cx="265147" cy="2105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99E1A84-178B-4131-A348-6EEBED8EF0A8}"/>
                </a:ext>
              </a:extLst>
            </p:cNvPr>
            <p:cNvSpPr/>
            <p:nvPr/>
          </p:nvSpPr>
          <p:spPr>
            <a:xfrm rot="5400000">
              <a:off x="5560201" y="1027952"/>
              <a:ext cx="709646" cy="2105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6DDE094-74CF-43EC-8087-A6CE1A45E444}"/>
                </a:ext>
              </a:extLst>
            </p:cNvPr>
            <p:cNvSpPr/>
            <p:nvPr/>
          </p:nvSpPr>
          <p:spPr>
            <a:xfrm rot="5400000">
              <a:off x="5791975" y="1655717"/>
              <a:ext cx="265147" cy="2105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7FE2F62-C752-4DE8-B33E-EE054DCFA6CA}"/>
                </a:ext>
              </a:extLst>
            </p:cNvPr>
            <p:cNvSpPr/>
            <p:nvPr/>
          </p:nvSpPr>
          <p:spPr>
            <a:xfrm rot="5400000">
              <a:off x="5560201" y="2431656"/>
              <a:ext cx="709646" cy="2105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36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9862F60-E5FC-43DB-8D08-13EF73792FD6}"/>
              </a:ext>
            </a:extLst>
          </p:cNvPr>
          <p:cNvSpPr/>
          <p:nvPr/>
        </p:nvSpPr>
        <p:spPr>
          <a:xfrm>
            <a:off x="3783106" y="1353671"/>
            <a:ext cx="3272118" cy="2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78B452-10BF-4589-BCE6-357D8DF0DA8B}"/>
              </a:ext>
            </a:extLst>
          </p:cNvPr>
          <p:cNvGrpSpPr/>
          <p:nvPr/>
        </p:nvGrpSpPr>
        <p:grpSpPr>
          <a:xfrm>
            <a:off x="3944469" y="1721224"/>
            <a:ext cx="2223247" cy="2223247"/>
            <a:chOff x="3944469" y="1721224"/>
            <a:chExt cx="2223247" cy="222324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5344BA-16A6-4005-9144-FAD11FF94B0E}"/>
                </a:ext>
              </a:extLst>
            </p:cNvPr>
            <p:cNvSpPr/>
            <p:nvPr/>
          </p:nvSpPr>
          <p:spPr>
            <a:xfrm>
              <a:off x="4849906" y="1721224"/>
              <a:ext cx="412376" cy="22232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83B0F67-7A88-4214-AAD8-D739F3628DC9}"/>
                </a:ext>
              </a:extLst>
            </p:cNvPr>
            <p:cNvSpPr/>
            <p:nvPr/>
          </p:nvSpPr>
          <p:spPr>
            <a:xfrm rot="5400000">
              <a:off x="4849905" y="1667436"/>
              <a:ext cx="412376" cy="22232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305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Johanna Koon Gan  U. Lim</dc:creator>
  <cp:lastModifiedBy>Johanna Koon Gan  U. Lim</cp:lastModifiedBy>
  <cp:revision>5</cp:revision>
  <dcterms:created xsi:type="dcterms:W3CDTF">2019-11-11T17:28:04Z</dcterms:created>
  <dcterms:modified xsi:type="dcterms:W3CDTF">2019-12-01T14:02:09Z</dcterms:modified>
</cp:coreProperties>
</file>