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D885E-5675-4831-B2CF-E1C9C01B38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54E6AC-B55C-45B3-8624-C330BB967A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E43DA3-9F64-42EC-A6D8-BBFC1D8A5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074BC-D934-4947-8698-1F51D40D8EE8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1EE892-0707-4F77-BC97-A32DAF9AC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0D8A75-90B9-478D-AB52-BE77F3882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FF6A6-E140-4097-975E-4C81E7C21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885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05B2D-2FC9-443F-AF61-B8FB1D9EB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D26328-2C20-4177-B05B-B13D373494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3551A7-1F93-4A82-8692-E7CB26E47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074BC-D934-4947-8698-1F51D40D8EE8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392DFD-C8CB-410A-B51D-C5629C218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926C0A-9DD0-4950-8626-371B0DA1B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FF6A6-E140-4097-975E-4C81E7C21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859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B4D7B8-3C02-44FC-8339-621AC4B310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55A67A-524B-483D-888E-A207E1163D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7CC1B5-160C-499E-8992-F841669A0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074BC-D934-4947-8698-1F51D40D8EE8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F76E8D-08C2-4F8A-9D10-2F99A502C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D17B76-215A-4E85-95AC-9D10918DB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FF6A6-E140-4097-975E-4C81E7C21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558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A6483-E3AF-4900-B2F9-07D7542C4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287C20-432B-491E-AD79-B4D84F8720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A9FA4E-D8C6-48BB-AFE1-66717EDD7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074BC-D934-4947-8698-1F51D40D8EE8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3CEFAA-84C0-49D5-95C2-1F735E9AA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41F8F0-B51C-4613-AF47-0F160DBED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FF6A6-E140-4097-975E-4C81E7C21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455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15557-1495-41BE-9018-903717C1E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E0E20B-A0A2-4DA9-8B41-4F8EDFD953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7936EA-EE94-444D-8B86-BEAFBCDBC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074BC-D934-4947-8698-1F51D40D8EE8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1BA131-6918-4625-9F84-6630DBBC4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5851E7-2976-4DAC-9BD0-4D53B4C33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FF6A6-E140-4097-975E-4C81E7C21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906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FF19B-361A-4A4D-B944-656990991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DADE71-EFE9-48FA-8665-0797D4FEF1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A4F3D8-B097-48BC-923B-57ED01E0C9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53114A-4956-4444-A1AF-F848B41CF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074BC-D934-4947-8698-1F51D40D8EE8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01D6E6-7B16-4928-81CA-FF19A7ED3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4D1B67-EC36-4DB1-A5A8-01B23292B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FF6A6-E140-4097-975E-4C81E7C21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070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304CF-93BF-4518-B3C6-5D3A768F9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4B7057-F4B1-4790-8640-86A8A17615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2DF8B2-E0AB-4AFD-97B6-961D1E1019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A1415F-5211-4158-9919-5321AFFA2B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44075A-09A8-4958-A700-5DA541CC84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52CE85-E05B-4863-8BC4-905F11870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074BC-D934-4947-8698-1F51D40D8EE8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4C142F-0FCF-429E-B4CF-364A47D29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2AA4B1-23E5-428E-82A0-4CD3BEFC0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FF6A6-E140-4097-975E-4C81E7C21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256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E74FC-DC13-4015-8227-C2D79CB06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F37943-B84C-4D4B-A197-D7F63126B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074BC-D934-4947-8698-1F51D40D8EE8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EE46D8-3794-4567-906C-CC0DDBB77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AB2CC5-6FC9-4DE4-B147-E93BC13AA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FF6A6-E140-4097-975E-4C81E7C21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274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CB3E6E-86E1-40B3-A0ED-5E99C1A7C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074BC-D934-4947-8698-1F51D40D8EE8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5DE915-C62F-4AF0-906A-D74CDBBB4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5590EF-574B-4594-9D6E-6A979AA12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FF6A6-E140-4097-975E-4C81E7C21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948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00811-15BA-43A2-96B2-12D2D8E69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26BB9E-ECD5-4118-A109-AF56A0795A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202B58-0354-481A-8F3E-BD935E9CEE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10777A-BE7D-4E73-962C-5ECAF5FF8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074BC-D934-4947-8698-1F51D40D8EE8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B5FC5B-CC54-401F-9461-50AC77B03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856353-9A3A-4D53-93F2-2FF31D816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FF6A6-E140-4097-975E-4C81E7C21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83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CF971-9C3F-47B2-B17B-E3C31B9C6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F0362B-E668-44EF-BCF0-CBF1F8AA25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30F6CD-D782-4E9C-80C0-6641B9AE85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A3F96A-D52C-4256-914C-D92845195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074BC-D934-4947-8698-1F51D40D8EE8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BA2AA0-CB0B-443E-A241-8D4FC7E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57343-390A-40AD-A4C3-B6194AEEB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FF6A6-E140-4097-975E-4C81E7C21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076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C3E18-8D4F-43CE-A1E5-6FE72FDC3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FAEA8A-7E2D-45A9-AB12-713DB1821A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FB6344-B3F5-4C64-8FC2-82E5AD29B0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4074BC-D934-4947-8698-1F51D40D8EE8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96C629-3EA1-472F-A277-4997AB03D3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C5A93B-CFE5-4990-B084-4A3AB5580D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0FF6A6-E140-4097-975E-4C81E7C21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030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13854433-1E1F-4425-8177-58C9D234CB27}"/>
              </a:ext>
            </a:extLst>
          </p:cNvPr>
          <p:cNvGrpSpPr/>
          <p:nvPr/>
        </p:nvGrpSpPr>
        <p:grpSpPr>
          <a:xfrm>
            <a:off x="4391025" y="683419"/>
            <a:ext cx="3409950" cy="5491162"/>
            <a:chOff x="4048125" y="276225"/>
            <a:chExt cx="3409950" cy="5491162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6DAC6382-1991-43EF-B128-A53538CC0045}"/>
                </a:ext>
              </a:extLst>
            </p:cNvPr>
            <p:cNvSpPr/>
            <p:nvPr/>
          </p:nvSpPr>
          <p:spPr>
            <a:xfrm>
              <a:off x="4048125" y="957262"/>
              <a:ext cx="3409950" cy="4810125"/>
            </a:xfrm>
            <a:prstGeom prst="roundRect">
              <a:avLst/>
            </a:prstGeom>
            <a:noFill/>
            <a:ln w="381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F075F43F-2373-4FAA-B417-F449CCD3CEA1}"/>
                </a:ext>
              </a:extLst>
            </p:cNvPr>
            <p:cNvSpPr/>
            <p:nvPr/>
          </p:nvSpPr>
          <p:spPr>
            <a:xfrm>
              <a:off x="5000625" y="276225"/>
              <a:ext cx="447675" cy="122872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8ADDF7ED-8EAC-4127-AFDC-A63DA8BD4DA9}"/>
                </a:ext>
              </a:extLst>
            </p:cNvPr>
            <p:cNvSpPr/>
            <p:nvPr/>
          </p:nvSpPr>
          <p:spPr>
            <a:xfrm>
              <a:off x="5972174" y="276225"/>
              <a:ext cx="447675" cy="122872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108C2C65-C5B0-4624-BD3C-AA2ABE7D29C1}"/>
                </a:ext>
              </a:extLst>
            </p:cNvPr>
            <p:cNvSpPr/>
            <p:nvPr/>
          </p:nvSpPr>
          <p:spPr>
            <a:xfrm rot="5400000">
              <a:off x="5534023" y="3952868"/>
              <a:ext cx="323851" cy="210502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44AF9AE2-BD25-411B-BA26-6E1F51208930}"/>
                </a:ext>
              </a:extLst>
            </p:cNvPr>
            <p:cNvSpPr/>
            <p:nvPr/>
          </p:nvSpPr>
          <p:spPr>
            <a:xfrm rot="5400000">
              <a:off x="5253042" y="1457331"/>
              <a:ext cx="866764" cy="210502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8704F0B5-42F9-43A1-93A9-AA3AE2AC2C4A}"/>
                </a:ext>
              </a:extLst>
            </p:cNvPr>
            <p:cNvSpPr/>
            <p:nvPr/>
          </p:nvSpPr>
          <p:spPr>
            <a:xfrm rot="5400000">
              <a:off x="5534023" y="2224085"/>
              <a:ext cx="323851" cy="210502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6A87D7C8-0B2C-4BD0-AE3F-F081A6A74145}"/>
                </a:ext>
              </a:extLst>
            </p:cNvPr>
            <p:cNvSpPr/>
            <p:nvPr/>
          </p:nvSpPr>
          <p:spPr>
            <a:xfrm rot="5400000">
              <a:off x="5253042" y="3171818"/>
              <a:ext cx="866764" cy="210502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19329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D75C1183-A222-4453-8507-42CE42006E2F}"/>
              </a:ext>
            </a:extLst>
          </p:cNvPr>
          <p:cNvGrpSpPr/>
          <p:nvPr/>
        </p:nvGrpSpPr>
        <p:grpSpPr>
          <a:xfrm>
            <a:off x="3419473" y="164087"/>
            <a:ext cx="5086350" cy="5045703"/>
            <a:chOff x="3419473" y="164087"/>
            <a:chExt cx="5086350" cy="5045703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B550F8F-729D-4D5D-A0B8-71DF3151E3C0}"/>
                </a:ext>
              </a:extLst>
            </p:cNvPr>
            <p:cNvSpPr/>
            <p:nvPr/>
          </p:nvSpPr>
          <p:spPr>
            <a:xfrm>
              <a:off x="3419473" y="164087"/>
              <a:ext cx="5086350" cy="5045703"/>
            </a:xfrm>
            <a:prstGeom prst="round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53155F84-6159-4810-919F-9F3E39C0A86F}"/>
                </a:ext>
              </a:extLst>
            </p:cNvPr>
            <p:cNvSpPr/>
            <p:nvPr/>
          </p:nvSpPr>
          <p:spPr>
            <a:xfrm>
              <a:off x="4276725" y="845178"/>
              <a:ext cx="3409950" cy="3938199"/>
            </a:xfrm>
            <a:prstGeom prst="roundRect">
              <a:avLst/>
            </a:prstGeom>
            <a:noFill/>
            <a:ln w="381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D03AA68B-3EB3-41FA-998B-1923BE592E0A}"/>
                </a:ext>
              </a:extLst>
            </p:cNvPr>
            <p:cNvSpPr/>
            <p:nvPr/>
          </p:nvSpPr>
          <p:spPr>
            <a:xfrm>
              <a:off x="5229225" y="287592"/>
              <a:ext cx="447675" cy="100599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D5641872-4293-4FF4-A61D-11F8C24875A7}"/>
                </a:ext>
              </a:extLst>
            </p:cNvPr>
            <p:cNvSpPr/>
            <p:nvPr/>
          </p:nvSpPr>
          <p:spPr>
            <a:xfrm>
              <a:off x="6200774" y="287592"/>
              <a:ext cx="447675" cy="100599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05426356-1A18-4F46-8B65-00E7BD8422F4}"/>
                </a:ext>
              </a:extLst>
            </p:cNvPr>
            <p:cNvSpPr/>
            <p:nvPr/>
          </p:nvSpPr>
          <p:spPr>
            <a:xfrm rot="5400000">
              <a:off x="5791975" y="3106985"/>
              <a:ext cx="265147" cy="210502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599E1A84-178B-4131-A348-6EEBED8EF0A8}"/>
                </a:ext>
              </a:extLst>
            </p:cNvPr>
            <p:cNvSpPr/>
            <p:nvPr/>
          </p:nvSpPr>
          <p:spPr>
            <a:xfrm rot="5400000">
              <a:off x="5560201" y="1063811"/>
              <a:ext cx="709646" cy="210502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66DDE094-74CF-43EC-8087-A6CE1A45E444}"/>
                </a:ext>
              </a:extLst>
            </p:cNvPr>
            <p:cNvSpPr/>
            <p:nvPr/>
          </p:nvSpPr>
          <p:spPr>
            <a:xfrm rot="5400000">
              <a:off x="5791975" y="1691576"/>
              <a:ext cx="265147" cy="210502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7FE2F62-C752-4DE8-B33E-EE054DCFA6CA}"/>
                </a:ext>
              </a:extLst>
            </p:cNvPr>
            <p:cNvSpPr/>
            <p:nvPr/>
          </p:nvSpPr>
          <p:spPr>
            <a:xfrm rot="5400000">
              <a:off x="5560201" y="2467515"/>
              <a:ext cx="709646" cy="210502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172967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0B348653-F1AF-49B6-A200-FDB9026046F5}"/>
              </a:ext>
            </a:extLst>
          </p:cNvPr>
          <p:cNvGrpSpPr/>
          <p:nvPr/>
        </p:nvGrpSpPr>
        <p:grpSpPr>
          <a:xfrm>
            <a:off x="3437401" y="92375"/>
            <a:ext cx="5086350" cy="5045703"/>
            <a:chOff x="3437401" y="92375"/>
            <a:chExt cx="5086350" cy="5045703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B550F8F-729D-4D5D-A0B8-71DF3151E3C0}"/>
                </a:ext>
              </a:extLst>
            </p:cNvPr>
            <p:cNvSpPr/>
            <p:nvPr/>
          </p:nvSpPr>
          <p:spPr>
            <a:xfrm>
              <a:off x="3437401" y="92375"/>
              <a:ext cx="5086350" cy="5045703"/>
            </a:xfrm>
            <a:prstGeom prst="round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53155F84-6159-4810-919F-9F3E39C0A86F}"/>
                </a:ext>
              </a:extLst>
            </p:cNvPr>
            <p:cNvSpPr/>
            <p:nvPr/>
          </p:nvSpPr>
          <p:spPr>
            <a:xfrm>
              <a:off x="4276725" y="845178"/>
              <a:ext cx="3409950" cy="3938199"/>
            </a:xfrm>
            <a:prstGeom prst="roundRect">
              <a:avLst/>
            </a:prstGeom>
            <a:noFill/>
            <a:ln w="381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D03AA68B-3EB3-41FA-998B-1923BE592E0A}"/>
                </a:ext>
              </a:extLst>
            </p:cNvPr>
            <p:cNvSpPr/>
            <p:nvPr/>
          </p:nvSpPr>
          <p:spPr>
            <a:xfrm>
              <a:off x="5229225" y="251733"/>
              <a:ext cx="447675" cy="100599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D5641872-4293-4FF4-A61D-11F8C24875A7}"/>
                </a:ext>
              </a:extLst>
            </p:cNvPr>
            <p:cNvSpPr/>
            <p:nvPr/>
          </p:nvSpPr>
          <p:spPr>
            <a:xfrm>
              <a:off x="6200774" y="215874"/>
              <a:ext cx="447675" cy="100599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05426356-1A18-4F46-8B65-00E7BD8422F4}"/>
                </a:ext>
              </a:extLst>
            </p:cNvPr>
            <p:cNvSpPr/>
            <p:nvPr/>
          </p:nvSpPr>
          <p:spPr>
            <a:xfrm rot="5400000">
              <a:off x="5791975" y="3071126"/>
              <a:ext cx="265147" cy="210502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599E1A84-178B-4131-A348-6EEBED8EF0A8}"/>
                </a:ext>
              </a:extLst>
            </p:cNvPr>
            <p:cNvSpPr/>
            <p:nvPr/>
          </p:nvSpPr>
          <p:spPr>
            <a:xfrm rot="5400000">
              <a:off x="5560201" y="1027952"/>
              <a:ext cx="709646" cy="210502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66DDE094-74CF-43EC-8087-A6CE1A45E444}"/>
                </a:ext>
              </a:extLst>
            </p:cNvPr>
            <p:cNvSpPr/>
            <p:nvPr/>
          </p:nvSpPr>
          <p:spPr>
            <a:xfrm rot="5400000">
              <a:off x="5791975" y="1655717"/>
              <a:ext cx="265147" cy="210502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7FE2F62-C752-4DE8-B33E-EE054DCFA6CA}"/>
                </a:ext>
              </a:extLst>
            </p:cNvPr>
            <p:cNvSpPr/>
            <p:nvPr/>
          </p:nvSpPr>
          <p:spPr>
            <a:xfrm rot="5400000">
              <a:off x="5560201" y="2431656"/>
              <a:ext cx="709646" cy="210502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13640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Johanna Koon Gan  U. Lim</dc:creator>
  <cp:lastModifiedBy>Johanna Koon Gan  U. Lim</cp:lastModifiedBy>
  <cp:revision>4</cp:revision>
  <dcterms:created xsi:type="dcterms:W3CDTF">2019-11-11T17:28:04Z</dcterms:created>
  <dcterms:modified xsi:type="dcterms:W3CDTF">2019-11-13T03:45:29Z</dcterms:modified>
</cp:coreProperties>
</file>