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0A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4B203-0174-473F-9D9E-A1AE28251B66}"/>
              </a:ext>
            </a:extLst>
          </p:cNvPr>
          <p:cNvGrpSpPr/>
          <p:nvPr/>
        </p:nvGrpSpPr>
        <p:grpSpPr>
          <a:xfrm>
            <a:off x="5726097" y="1535837"/>
            <a:ext cx="3826276" cy="3826276"/>
            <a:chOff x="5726097" y="1535837"/>
            <a:chExt cx="3826276" cy="38262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084EF-46BA-45D6-BA72-F36396F3AF4C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49A0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ED3BD-C130-4122-B060-5C3AD43E132E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82E019-C102-44BA-AA41-1FA7662D7D81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2</cp:revision>
  <dcterms:created xsi:type="dcterms:W3CDTF">2019-07-24T10:30:28Z</dcterms:created>
  <dcterms:modified xsi:type="dcterms:W3CDTF">2019-07-24T11:07:24Z</dcterms:modified>
</cp:coreProperties>
</file>