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1A1"/>
    <a:srgbClr val="49A0AE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C090-428A-45C8-AB3B-A0FC4FF79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0A738-A203-4C87-A3E4-3055E6DEF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C67F7-5A0E-413A-92D2-8E6D166E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F87B4-FF99-4F3C-865F-9B0751BE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805D-522D-44A2-84CE-6CFCD9DC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6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0EFA-D23D-4CE1-843D-C5025485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06B16-5B8C-43FA-98A8-74820D326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BEC7-D7D8-4D0F-B4AF-6C458309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23449-C47F-4016-B2C9-74C041C0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2F1E3-88C4-4B44-82B5-66943358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1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58FC0-1B2C-4EB4-B91A-E13AAFD03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AB984-1800-4B75-82EA-3D805220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579D8-D224-466A-9CC3-E3E040F5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E14F-A8B3-4FAD-BFDF-5CEE62AD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2959-8D93-464D-A696-97F64494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600A-00F1-45FF-B956-801A63C2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1FC1-1120-43F9-8422-C1876957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E8986-5F7C-468A-BC72-F1808D1A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79A5-B1C4-4877-ACBF-3E33AAEB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6C543-A946-401D-8188-402368E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8CF6-513B-4BC0-8558-F364D245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B1F64-D06B-49B8-9A80-1D0300BA2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B86FF-0CDF-49D9-8AAD-AF5BE182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D620E-36D4-40EE-BB17-AE405B9A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9FC90-42AD-4A3D-B461-24680C97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4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19C9-0C67-465E-A661-13A025C2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97AB8-5CFE-4005-95A8-E58F232F2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88689-3A79-45CF-9547-2E9742521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637B9-BF8D-4C51-B9F0-53A12DA1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B5188-8A5E-4D53-8057-EC38127B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10A06-E9B9-4A6A-9FA2-33C790B5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EF39-4178-4175-A825-4905238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E4BBC-0809-4CFD-8F15-E58C32E7E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31FF3-90B2-42B5-943E-F54C80AF6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8DC5A-EAB4-432D-8014-10CC84189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33B4C-01FC-45D3-A5BD-BDB1C8722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E54B8-DD4C-41D1-BAEF-EA20351D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D7869-DF15-42CE-A3FD-44F516AE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66FDC-4D61-46D7-B593-45BC3098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7541-80C0-46BD-A208-8679595B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656E6-2A91-418D-A465-849A008D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A91EC-2CA8-4395-B0FD-54706774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CE1AE-EAD2-450B-AA1E-C9FD4200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40F53-EA4E-4488-AE01-4AB6CA83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25D0E-FD61-42D0-8AE3-7785E866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96901-5928-4340-9700-3E938F69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301A-6395-43AD-9BDA-681D7699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A89-D959-499F-897E-86AB5F76E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FAF5C-2F99-4739-8BE2-75DC80E01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CA945-D436-44B8-B417-E4AA82E0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3E3ED-D7BC-4EF3-A50D-945A6FCF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9571C-A6B6-4C05-B184-D5C12F17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2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2F3E-8E2F-4784-9EA7-53F39A05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E24D6-DC1F-4901-8158-C60F94AA2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20CDF-27F4-4AB7-8024-5447DA26A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9EB03-683E-4332-A78D-5AE60B44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1077-713A-42EC-82F6-88DC711E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90EF6-4405-44B8-A061-0425F09C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0D54D-00CB-4E88-8435-407C1A04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24E2A-EBED-4469-B57D-1D77FD2EC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D174-0FD3-4592-949B-3D03ADCE5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F0725-D5E2-479C-8C83-A11862F1B3E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88A16-5EEE-4436-B14B-0112FF42C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3D892-7860-42C9-8282-FEA9E1C2B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E6C8F13-1B2E-445D-BADD-08A703223B4F}"/>
              </a:ext>
            </a:extLst>
          </p:cNvPr>
          <p:cNvGrpSpPr/>
          <p:nvPr/>
        </p:nvGrpSpPr>
        <p:grpSpPr>
          <a:xfrm>
            <a:off x="1864311" y="333375"/>
            <a:ext cx="7406689" cy="5943600"/>
            <a:chOff x="1864311" y="333375"/>
            <a:chExt cx="7406689" cy="5943600"/>
          </a:xfrm>
        </p:grpSpPr>
        <p:pic>
          <p:nvPicPr>
            <p:cNvPr id="1026" name="Picture 2" descr="Image result for white cat icon">
              <a:extLst>
                <a:ext uri="{FF2B5EF4-FFF2-40B4-BE49-F238E27FC236}">
                  <a16:creationId xmlns:a16="http://schemas.microsoft.com/office/drawing/2014/main" id="{34750D9B-8792-472E-95E4-195B2DF2FE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33"/>
            <a:stretch/>
          </p:blipFill>
          <p:spPr bwMode="auto">
            <a:xfrm>
              <a:off x="1864311" y="333375"/>
              <a:ext cx="7406689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E54AE139-5F44-4944-B927-B944ADD1CAB0}"/>
                </a:ext>
              </a:extLst>
            </p:cNvPr>
            <p:cNvSpPr/>
            <p:nvPr/>
          </p:nvSpPr>
          <p:spPr>
            <a:xfrm>
              <a:off x="5696505" y="1295400"/>
              <a:ext cx="2015508" cy="2009775"/>
            </a:xfrm>
            <a:prstGeom prst="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163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A74D2E-A8B3-4C07-910D-068D01AB5F3E}"/>
              </a:ext>
            </a:extLst>
          </p:cNvPr>
          <p:cNvSpPr txBox="1"/>
          <p:nvPr/>
        </p:nvSpPr>
        <p:spPr>
          <a:xfrm>
            <a:off x="1331651" y="2205019"/>
            <a:ext cx="8993080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DLSU PUSA</a:t>
            </a:r>
          </a:p>
        </p:txBody>
      </p:sp>
    </p:spTree>
    <p:extLst>
      <p:ext uri="{BB962C8B-B14F-4D97-AF65-F5344CB8AC3E}">
        <p14:creationId xmlns:p14="http://schemas.microsoft.com/office/powerpoint/2010/main" val="182856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B498AA-DDD8-43B8-B7F0-6ACA3F7C9063}"/>
              </a:ext>
            </a:extLst>
          </p:cNvPr>
          <p:cNvSpPr/>
          <p:nvPr/>
        </p:nvSpPr>
        <p:spPr>
          <a:xfrm>
            <a:off x="142043" y="550508"/>
            <a:ext cx="12049957" cy="6334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B5339-A8E1-4221-A9B2-5F31FF790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16697" r="60586" b="11803"/>
          <a:stretch/>
        </p:blipFill>
        <p:spPr>
          <a:xfrm>
            <a:off x="692458" y="1506778"/>
            <a:ext cx="1748902" cy="3528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FF3587-B3EF-4947-8166-9F4107F21C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2" t="17932" r="16141" b="50000"/>
          <a:stretch/>
        </p:blipFill>
        <p:spPr>
          <a:xfrm>
            <a:off x="2814221" y="2309303"/>
            <a:ext cx="4003829" cy="2431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B2B11A-6DAF-4C69-931C-65DF220FD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0" t="48336" r="15059" b="13524"/>
          <a:stretch/>
        </p:blipFill>
        <p:spPr>
          <a:xfrm>
            <a:off x="6953949" y="2247158"/>
            <a:ext cx="4039565" cy="25212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FA57F8-DC52-4908-A3E4-B7260F855CC0}"/>
              </a:ext>
            </a:extLst>
          </p:cNvPr>
          <p:cNvSpPr/>
          <p:nvPr/>
        </p:nvSpPr>
        <p:spPr>
          <a:xfrm>
            <a:off x="6897950" y="1757779"/>
            <a:ext cx="2237172" cy="63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E6F861-E79D-4752-BAF6-A2C84A14C61F}"/>
              </a:ext>
            </a:extLst>
          </p:cNvPr>
          <p:cNvSpPr/>
          <p:nvPr/>
        </p:nvSpPr>
        <p:spPr>
          <a:xfrm>
            <a:off x="5755462" y="4564603"/>
            <a:ext cx="1062587" cy="63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6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4D51BDB-E808-41A2-BA1E-8C91726C6065}"/>
              </a:ext>
            </a:extLst>
          </p:cNvPr>
          <p:cNvGrpSpPr/>
          <p:nvPr/>
        </p:nvGrpSpPr>
        <p:grpSpPr>
          <a:xfrm>
            <a:off x="395287" y="1038225"/>
            <a:ext cx="11401425" cy="4781550"/>
            <a:chOff x="395287" y="1038225"/>
            <a:chExt cx="11401425" cy="47815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8B20BD-E310-463F-98B7-DAE924CE1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61" b="89841" l="1337" r="92815">
                          <a14:foregroundMark x1="11195" y1="46614" x2="11195" y2="46614"/>
                          <a14:foregroundMark x1="4428" y1="66335" x2="4428" y2="66335"/>
                          <a14:foregroundMark x1="1337" y1="60359" x2="1337" y2="60359"/>
                          <a14:foregroundMark x1="15038" y1="44821" x2="15038" y2="44821"/>
                          <a14:foregroundMark x1="11028" y1="31873" x2="11028" y2="31873"/>
                          <a14:foregroundMark x1="14369" y1="14741" x2="14369" y2="14741"/>
                          <a14:foregroundMark x1="15622" y1="12948" x2="15622" y2="12948"/>
                          <a14:foregroundMark x1="11028" y1="31873" x2="11028" y2="31873"/>
                          <a14:foregroundMark x1="11278" y1="31474" x2="11278" y2="31474"/>
                          <a14:foregroundMark x1="21972" y1="48606" x2="21972" y2="48606"/>
                          <a14:foregroundMark x1="32999" y1="54980" x2="32999" y2="54980"/>
                          <a14:foregroundMark x1="43024" y1="52191" x2="43024" y2="52191"/>
                          <a14:foregroundMark x1="49541" y1="50797" x2="49541" y2="50797"/>
                          <a14:foregroundMark x1="60819" y1="52590" x2="60819" y2="52590"/>
                          <a14:foregroundMark x1="69591" y1="55179" x2="69591" y2="55179"/>
                          <a14:foregroundMark x1="83459" y1="55378" x2="83459" y2="55378"/>
                          <a14:foregroundMark x1="88722" y1="56773" x2="88722" y2="56773"/>
                          <a14:foregroundMark x1="92815" y1="57371" x2="92815" y2="5737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5287" y="1038225"/>
              <a:ext cx="11401425" cy="478155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24C0D07-F39A-4945-9886-553132234A2F}"/>
                </a:ext>
              </a:extLst>
            </p:cNvPr>
            <p:cNvSpPr/>
            <p:nvPr/>
          </p:nvSpPr>
          <p:spPr>
            <a:xfrm rot="20997097">
              <a:off x="10777491" y="3437429"/>
              <a:ext cx="115410" cy="21352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536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C4B203-0174-473F-9D9E-A1AE28251B66}"/>
              </a:ext>
            </a:extLst>
          </p:cNvPr>
          <p:cNvGrpSpPr/>
          <p:nvPr/>
        </p:nvGrpSpPr>
        <p:grpSpPr>
          <a:xfrm>
            <a:off x="5726097" y="1535837"/>
            <a:ext cx="3826276" cy="3826276"/>
            <a:chOff x="5726097" y="1535837"/>
            <a:chExt cx="3826276" cy="382627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A084EF-46BA-45D6-BA72-F36396F3AF4C}"/>
                </a:ext>
              </a:extLst>
            </p:cNvPr>
            <p:cNvSpPr/>
            <p:nvPr/>
          </p:nvSpPr>
          <p:spPr>
            <a:xfrm>
              <a:off x="5726097" y="1535837"/>
              <a:ext cx="3826276" cy="3826276"/>
            </a:xfrm>
            <a:prstGeom prst="ellipse">
              <a:avLst/>
            </a:prstGeom>
            <a:solidFill>
              <a:srgbClr val="49A0A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82ED3BD-C130-4122-B060-5C3AD43E132E}"/>
                </a:ext>
              </a:extLst>
            </p:cNvPr>
            <p:cNvSpPr/>
            <p:nvPr/>
          </p:nvSpPr>
          <p:spPr>
            <a:xfrm rot="2563925">
              <a:off x="7430610" y="2096567"/>
              <a:ext cx="417250" cy="2704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B82E019-C102-44BA-AA41-1FA7662D7D81}"/>
                </a:ext>
              </a:extLst>
            </p:cNvPr>
            <p:cNvSpPr/>
            <p:nvPr/>
          </p:nvSpPr>
          <p:spPr>
            <a:xfrm rot="18828388">
              <a:off x="7491462" y="2096567"/>
              <a:ext cx="417250" cy="2704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CEA096-52ED-483D-82A0-F08301DE9744}"/>
              </a:ext>
            </a:extLst>
          </p:cNvPr>
          <p:cNvGrpSpPr/>
          <p:nvPr/>
        </p:nvGrpSpPr>
        <p:grpSpPr>
          <a:xfrm>
            <a:off x="1057631" y="1697115"/>
            <a:ext cx="3826276" cy="3826276"/>
            <a:chOff x="5726097" y="1535837"/>
            <a:chExt cx="3826276" cy="382627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C694F0D-F2D2-4187-A249-B39F07FEAF01}"/>
                </a:ext>
              </a:extLst>
            </p:cNvPr>
            <p:cNvSpPr/>
            <p:nvPr/>
          </p:nvSpPr>
          <p:spPr>
            <a:xfrm>
              <a:off x="5726097" y="1535837"/>
              <a:ext cx="3826276" cy="38262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EA9BA0F-38B4-4491-AED3-40276C81862C}"/>
                </a:ext>
              </a:extLst>
            </p:cNvPr>
            <p:cNvSpPr/>
            <p:nvPr/>
          </p:nvSpPr>
          <p:spPr>
            <a:xfrm rot="2563925">
              <a:off x="7430610" y="2096567"/>
              <a:ext cx="417250" cy="2704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CCAD26B-968C-4DBB-843B-37303A3D2EFA}"/>
                </a:ext>
              </a:extLst>
            </p:cNvPr>
            <p:cNvSpPr/>
            <p:nvPr/>
          </p:nvSpPr>
          <p:spPr>
            <a:xfrm rot="18828388">
              <a:off x="7491462" y="2096567"/>
              <a:ext cx="417250" cy="2704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31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FFEBF9-5A0F-444F-82D5-BDC816AD69A2}"/>
              </a:ext>
            </a:extLst>
          </p:cNvPr>
          <p:cNvGrpSpPr/>
          <p:nvPr/>
        </p:nvGrpSpPr>
        <p:grpSpPr>
          <a:xfrm>
            <a:off x="1864311" y="333375"/>
            <a:ext cx="7406689" cy="5943600"/>
            <a:chOff x="1864311" y="333375"/>
            <a:chExt cx="7406689" cy="5943600"/>
          </a:xfrm>
        </p:grpSpPr>
        <p:pic>
          <p:nvPicPr>
            <p:cNvPr id="7" name="Picture 2" descr="Image result for white cat icon">
              <a:extLst>
                <a:ext uri="{FF2B5EF4-FFF2-40B4-BE49-F238E27FC236}">
                  <a16:creationId xmlns:a16="http://schemas.microsoft.com/office/drawing/2014/main" id="{AEDF91B5-4521-4988-A097-099115A097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33"/>
            <a:stretch/>
          </p:blipFill>
          <p:spPr bwMode="auto">
            <a:xfrm>
              <a:off x="1864311" y="333375"/>
              <a:ext cx="7406689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CA389B-E822-4019-B3BB-A234A7130B03}"/>
                </a:ext>
              </a:extLst>
            </p:cNvPr>
            <p:cNvSpPr/>
            <p:nvPr/>
          </p:nvSpPr>
          <p:spPr>
            <a:xfrm>
              <a:off x="6649375" y="1180730"/>
              <a:ext cx="399495" cy="2024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AC30EF-7E50-49B4-A946-A53D7CA11530}"/>
                </a:ext>
              </a:extLst>
            </p:cNvPr>
            <p:cNvSpPr/>
            <p:nvPr/>
          </p:nvSpPr>
          <p:spPr>
            <a:xfrm rot="16200000">
              <a:off x="6649374" y="1180729"/>
              <a:ext cx="399495" cy="2024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580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907555-C7BE-43D0-AAF2-E41BDA999869}"/>
              </a:ext>
            </a:extLst>
          </p:cNvPr>
          <p:cNvSpPr/>
          <p:nvPr/>
        </p:nvSpPr>
        <p:spPr>
          <a:xfrm>
            <a:off x="2370338" y="1431523"/>
            <a:ext cx="6844683" cy="3737499"/>
          </a:xfrm>
          <a:prstGeom prst="rect">
            <a:avLst/>
          </a:prstGeom>
          <a:solidFill>
            <a:srgbClr val="A2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880DB3-D3A5-481B-8ECA-0DCE553B1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07" y="2146177"/>
            <a:ext cx="2565646" cy="25656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251526A-564D-4D82-9141-91EA5477E3E0}"/>
              </a:ext>
            </a:extLst>
          </p:cNvPr>
          <p:cNvSpPr/>
          <p:nvPr/>
        </p:nvSpPr>
        <p:spPr>
          <a:xfrm>
            <a:off x="7195365" y="2288218"/>
            <a:ext cx="257452" cy="1012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32481-32D8-4264-BC8C-6B5008C4FA46}"/>
              </a:ext>
            </a:extLst>
          </p:cNvPr>
          <p:cNvSpPr/>
          <p:nvPr/>
        </p:nvSpPr>
        <p:spPr>
          <a:xfrm rot="5400000">
            <a:off x="7195365" y="2288219"/>
            <a:ext cx="257452" cy="1012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0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Koon Gan  U. Lim</dc:creator>
  <cp:lastModifiedBy>Johanna Koon Gan  U. Lim</cp:lastModifiedBy>
  <cp:revision>5</cp:revision>
  <dcterms:created xsi:type="dcterms:W3CDTF">2019-07-24T10:30:28Z</dcterms:created>
  <dcterms:modified xsi:type="dcterms:W3CDTF">2019-08-14T12:12:45Z</dcterms:modified>
</cp:coreProperties>
</file>