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FEBF9-5A0F-444F-82D5-BDC816AD69A2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7" name="Picture 2" descr="Image result for white cat icon">
              <a:extLst>
                <a:ext uri="{FF2B5EF4-FFF2-40B4-BE49-F238E27FC236}">
                  <a16:creationId xmlns:a16="http://schemas.microsoft.com/office/drawing/2014/main" id="{AEDF91B5-4521-4988-A097-099115A09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CA389B-E822-4019-B3BB-A234A7130B03}"/>
                </a:ext>
              </a:extLst>
            </p:cNvPr>
            <p:cNvSpPr/>
            <p:nvPr/>
          </p:nvSpPr>
          <p:spPr>
            <a:xfrm>
              <a:off x="6649375" y="1180730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C30EF-7E50-49B4-A946-A53D7CA11530}"/>
                </a:ext>
              </a:extLst>
            </p:cNvPr>
            <p:cNvSpPr/>
            <p:nvPr/>
          </p:nvSpPr>
          <p:spPr>
            <a:xfrm rot="16200000">
              <a:off x="6649374" y="1180729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80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3</cp:revision>
  <dcterms:created xsi:type="dcterms:W3CDTF">2019-07-24T10:30:28Z</dcterms:created>
  <dcterms:modified xsi:type="dcterms:W3CDTF">2019-08-02T04:20:01Z</dcterms:modified>
</cp:coreProperties>
</file>