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2A1A1"/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CEA096-52ED-483D-82A0-F08301DE9744}"/>
              </a:ext>
            </a:extLst>
          </p:cNvPr>
          <p:cNvGrpSpPr/>
          <p:nvPr/>
        </p:nvGrpSpPr>
        <p:grpSpPr>
          <a:xfrm>
            <a:off x="1057631" y="1697115"/>
            <a:ext cx="3826276" cy="3826276"/>
            <a:chOff x="5726097" y="1535837"/>
            <a:chExt cx="3826276" cy="38262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694F0D-F2D2-4187-A249-B39F07FEAF01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A9BA0F-38B4-4491-AED3-40276C81862C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CAD26B-968C-4DBB-843B-37303A3D2EFA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6A48E3-4BAE-4D19-99C7-6DE8D0F9B7B8}"/>
              </a:ext>
            </a:extLst>
          </p:cNvPr>
          <p:cNvGrpSpPr/>
          <p:nvPr/>
        </p:nvGrpSpPr>
        <p:grpSpPr>
          <a:xfrm>
            <a:off x="1057631" y="1697115"/>
            <a:ext cx="3826276" cy="3826276"/>
            <a:chOff x="5726097" y="1535837"/>
            <a:chExt cx="3826276" cy="3826276"/>
          </a:xfrm>
          <a:solidFill>
            <a:srgbClr val="FF7C8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0B3CC9-2F32-450F-AC89-EC30C1DDBA94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C34FDC-411D-4EA5-BDE4-F6527562FAB1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6E9072F-2382-4287-80CE-61EB0EBD3C06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FEBF9-5A0F-444F-82D5-BDC816AD69A2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7" name="Picture 2" descr="Image result for white cat icon">
              <a:extLst>
                <a:ext uri="{FF2B5EF4-FFF2-40B4-BE49-F238E27FC236}">
                  <a16:creationId xmlns:a16="http://schemas.microsoft.com/office/drawing/2014/main" id="{AEDF91B5-4521-4988-A097-099115A09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CA389B-E822-4019-B3BB-A234A7130B03}"/>
                </a:ext>
              </a:extLst>
            </p:cNvPr>
            <p:cNvSpPr/>
            <p:nvPr/>
          </p:nvSpPr>
          <p:spPr>
            <a:xfrm>
              <a:off x="6649375" y="1180730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C30EF-7E50-49B4-A946-A53D7CA11530}"/>
                </a:ext>
              </a:extLst>
            </p:cNvPr>
            <p:cNvSpPr/>
            <p:nvPr/>
          </p:nvSpPr>
          <p:spPr>
            <a:xfrm rot="16200000">
              <a:off x="6649374" y="1180729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0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907555-C7BE-43D0-AAF2-E41BDA999869}"/>
              </a:ext>
            </a:extLst>
          </p:cNvPr>
          <p:cNvSpPr/>
          <p:nvPr/>
        </p:nvSpPr>
        <p:spPr>
          <a:xfrm>
            <a:off x="2370338" y="1431523"/>
            <a:ext cx="6844683" cy="3737499"/>
          </a:xfrm>
          <a:prstGeom prst="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880DB3-D3A5-481B-8ECA-0DCE553B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2146177"/>
            <a:ext cx="2565646" cy="2565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1526A-564D-4D82-9141-91EA5477E3E0}"/>
              </a:ext>
            </a:extLst>
          </p:cNvPr>
          <p:cNvSpPr/>
          <p:nvPr/>
        </p:nvSpPr>
        <p:spPr>
          <a:xfrm>
            <a:off x="7195365" y="2288218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32481-32D8-4264-BC8C-6B5008C4FA46}"/>
              </a:ext>
            </a:extLst>
          </p:cNvPr>
          <p:cNvSpPr/>
          <p:nvPr/>
        </p:nvSpPr>
        <p:spPr>
          <a:xfrm rot="5400000">
            <a:off x="7195365" y="2288219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7</cp:revision>
  <dcterms:created xsi:type="dcterms:W3CDTF">2019-07-24T10:30:28Z</dcterms:created>
  <dcterms:modified xsi:type="dcterms:W3CDTF">2019-08-14T12:57:45Z</dcterms:modified>
</cp:coreProperties>
</file>