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7"/>
  </p:notesMasterIdLst>
  <p:sldIdLst>
    <p:sldId id="299" r:id="rId2"/>
    <p:sldId id="300" r:id="rId3"/>
    <p:sldId id="301" r:id="rId4"/>
    <p:sldId id="302" r:id="rId5"/>
    <p:sldId id="303" r:id="rId6"/>
  </p:sldIdLst>
  <p:sldSz cx="9144000" cy="5143500" type="screen16x9"/>
  <p:notesSz cx="6858000" cy="9144000"/>
  <p:embeddedFontLst>
    <p:embeddedFont>
      <p:font typeface="DM Sans" panose="020B0604020202020204" charset="0"/>
      <p:regular r:id="rId8"/>
      <p:bold r:id="rId9"/>
      <p:italic r:id="rId10"/>
      <p:boldItalic r:id="rId11"/>
    </p:embeddedFont>
    <p:embeddedFont>
      <p:font typeface="Helvetica Neue Light" panose="020B0604020202020204" charset="0"/>
      <p:regular r:id="rId12"/>
      <p:bold r:id="rId13"/>
      <p:italic r:id="rId14"/>
      <p:boldItalic r:id="rId15"/>
    </p:embeddedFont>
    <p:embeddedFont>
      <p:font typeface="Roboto" panose="02000000000000000000" pitchFamily="2"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5">
          <p15:clr>
            <a:srgbClr val="A4A3A4"/>
          </p15:clr>
        </p15:guide>
        <p15:guide id="2" pos="5460">
          <p15:clr>
            <a:srgbClr val="A4A3A4"/>
          </p15:clr>
        </p15:guide>
        <p15:guide id="3" pos="300">
          <p15:clr>
            <a:srgbClr val="9AA0A6"/>
          </p15:clr>
        </p15:guide>
        <p15:guide id="4" orient="horz" pos="28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4B7D23-AC0E-4986-8854-8837C6E95A86}">
  <a:tblStyle styleId="{524B7D23-AC0E-4986-8854-8837C6E95A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295"/>
        <p:guide pos="5460"/>
        <p:guide pos="300"/>
        <p:guide orient="horz" pos="2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fe2ce0b9a4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fe2ce0b9a4_0_2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fe2ce0b9a4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gfe2ce0b9a4_0_3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fe2ce0b9a4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gfe2ce0b9a4_0_3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75913da60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g175913da60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fe2ce0b9a4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gfe2ce0b9a4_0_3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ondo blanco">
  <p:cSld name="SECTION_HEADER_1_1_1_1_1_1_1_1">
    <p:spTree>
      <p:nvGrpSpPr>
        <p:cNvPr id="1" name="Shape 9"/>
        <p:cNvGrpSpPr/>
        <p:nvPr/>
      </p:nvGrpSpPr>
      <p:grpSpPr>
        <a:xfrm>
          <a:off x="0" y="0"/>
          <a:ext cx="0" cy="0"/>
          <a:chOff x="0" y="0"/>
          <a:chExt cx="0" cy="0"/>
        </a:xfrm>
      </p:grpSpPr>
      <p:pic>
        <p:nvPicPr>
          <p:cNvPr id="10" name="Google Shape;10;p2"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3-A">
  <p:cSld name="SECTION_HEADER_1_1">
    <p:bg>
      <p:bgPr>
        <a:blipFill>
          <a:blip r:embed="rId2">
            <a:alphaModFix/>
          </a:blip>
          <a:stretch>
            <a:fillRect/>
          </a:stretch>
        </a:blipFill>
        <a:effectLst/>
      </p:bgPr>
    </p:bg>
    <p:spTree>
      <p:nvGrpSpPr>
        <p:cNvPr id="1" name="Shape 20"/>
        <p:cNvGrpSpPr/>
        <p:nvPr/>
      </p:nvGrpSpPr>
      <p:grpSpPr>
        <a:xfrm>
          <a:off x="0" y="0"/>
          <a:ext cx="0" cy="0"/>
          <a:chOff x="0" y="0"/>
          <a:chExt cx="0" cy="0"/>
        </a:xfrm>
      </p:grpSpPr>
      <p:pic>
        <p:nvPicPr>
          <p:cNvPr id="21" name="Google Shape;21;p7"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3-B 5">
  <p:cSld name="SECTION_HEADER_1_1_1_1_1_1_1_1_1_8">
    <p:bg>
      <p:bgPr>
        <a:blipFill>
          <a:blip r:embed="rId2">
            <a:alphaModFix/>
          </a:blip>
          <a:stretch>
            <a:fillRect/>
          </a:stretch>
        </a:blipFill>
        <a:effectLst/>
      </p:bgPr>
    </p:bg>
    <p:spTree>
      <p:nvGrpSpPr>
        <p:cNvPr id="1" name="Shape 30"/>
        <p:cNvGrpSpPr/>
        <p:nvPr/>
      </p:nvGrpSpPr>
      <p:grpSpPr>
        <a:xfrm>
          <a:off x="0" y="0"/>
          <a:ext cx="0" cy="0"/>
          <a:chOff x="0" y="0"/>
          <a:chExt cx="0" cy="0"/>
        </a:xfrm>
      </p:grpSpPr>
      <p:pic>
        <p:nvPicPr>
          <p:cNvPr id="31" name="Google Shape;31;p12"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co 1" type="title">
  <p:cSld name="TITLE">
    <p:spTree>
      <p:nvGrpSpPr>
        <p:cNvPr id="1" name="Shape 32"/>
        <p:cNvGrpSpPr/>
        <p:nvPr/>
      </p:nvGrpSpPr>
      <p:grpSpPr>
        <a:xfrm>
          <a:off x="0" y="0"/>
          <a:ext cx="0" cy="0"/>
          <a:chOff x="0" y="0"/>
          <a:chExt cx="0" cy="0"/>
        </a:xfrm>
      </p:grpSpPr>
      <p:sp>
        <p:nvSpPr>
          <p:cNvPr id="33" name="Google Shape;33;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000"/>
              <a:buFont typeface="DM Sans"/>
              <a:buNone/>
              <a:defRPr sz="4000" b="1">
                <a:latin typeface="DM Sans"/>
                <a:ea typeface="DM Sans"/>
                <a:cs typeface="DM Sans"/>
                <a:sym typeface="DM Sa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4" name="Google Shape;34;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35" name="Google Shape;35;p13"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8" name="Google Shape;3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9" name="Google Shape;3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grpSp>
        <p:nvGrpSpPr>
          <p:cNvPr id="377" name="Google Shape;377;p58"/>
          <p:cNvGrpSpPr/>
          <p:nvPr/>
        </p:nvGrpSpPr>
        <p:grpSpPr>
          <a:xfrm>
            <a:off x="4202551" y="905623"/>
            <a:ext cx="738900" cy="738900"/>
            <a:chOff x="7208351" y="2467173"/>
            <a:chExt cx="738900" cy="738900"/>
          </a:xfrm>
        </p:grpSpPr>
        <p:sp>
          <p:nvSpPr>
            <p:cNvPr id="378" name="Google Shape;378;p58"/>
            <p:cNvSpPr/>
            <p:nvPr/>
          </p:nvSpPr>
          <p:spPr>
            <a:xfrm>
              <a:off x="7208351" y="2467173"/>
              <a:ext cx="738900" cy="7389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9" name="Google Shape;379;p58" title="ícono de entrega final"/>
            <p:cNvPicPr preferRelativeResize="0"/>
            <p:nvPr/>
          </p:nvPicPr>
          <p:blipFill rotWithShape="1">
            <a:blip r:embed="rId3">
              <a:alphaModFix/>
            </a:blip>
            <a:srcRect/>
            <a:stretch/>
          </p:blipFill>
          <p:spPr>
            <a:xfrm>
              <a:off x="7352500" y="2611301"/>
              <a:ext cx="450600" cy="450622"/>
            </a:xfrm>
            <a:prstGeom prst="rect">
              <a:avLst/>
            </a:prstGeom>
            <a:noFill/>
            <a:ln>
              <a:noFill/>
            </a:ln>
          </p:spPr>
        </p:pic>
      </p:grpSp>
      <p:sp>
        <p:nvSpPr>
          <p:cNvPr id="380" name="Google Shape;380;p58"/>
          <p:cNvSpPr txBox="1"/>
          <p:nvPr/>
        </p:nvSpPr>
        <p:spPr>
          <a:xfrm>
            <a:off x="1461300" y="1836688"/>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chemeClr val="dk1"/>
                </a:solidFill>
                <a:highlight>
                  <a:srgbClr val="EAFF6A"/>
                </a:highlight>
                <a:latin typeface="DM Sans"/>
                <a:ea typeface="DM Sans"/>
                <a:cs typeface="DM Sans"/>
                <a:sym typeface="DM Sans"/>
              </a:rPr>
              <a:t>Primera pre-entrega</a:t>
            </a:r>
            <a:r>
              <a:rPr lang="es" sz="4000" b="1" i="0" u="none" strike="noStrike" cap="none">
                <a:solidFill>
                  <a:schemeClr val="dk1"/>
                </a:solidFill>
                <a:latin typeface="DM Sans"/>
                <a:ea typeface="DM Sans"/>
                <a:cs typeface="DM Sans"/>
                <a:sym typeface="DM Sans"/>
              </a:rPr>
              <a:t> </a:t>
            </a:r>
            <a:endParaRPr sz="4000" b="1" i="0" u="none" strike="noStrike" cap="none">
              <a:solidFill>
                <a:schemeClr val="dk1"/>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chemeClr val="dk1"/>
                </a:solidFill>
                <a:latin typeface="DM Sans"/>
                <a:ea typeface="DM Sans"/>
                <a:cs typeface="DM Sans"/>
                <a:sym typeface="DM Sans"/>
              </a:rPr>
              <a:t>de tu Proyecto final</a:t>
            </a:r>
            <a:endParaRPr sz="4000" b="1" i="0" u="none" strike="noStrike" cap="none">
              <a:solidFill>
                <a:schemeClr val="dk1"/>
              </a:solidFill>
              <a:highlight>
                <a:srgbClr val="EAFF6A"/>
              </a:highlight>
              <a:latin typeface="DM Sans"/>
              <a:ea typeface="DM Sans"/>
              <a:cs typeface="DM Sans"/>
              <a:sym typeface="DM Sans"/>
            </a:endParaRPr>
          </a:p>
        </p:txBody>
      </p:sp>
      <p:sp>
        <p:nvSpPr>
          <p:cNvPr id="381" name="Google Shape;381;p58"/>
          <p:cNvSpPr txBox="1"/>
          <p:nvPr/>
        </p:nvSpPr>
        <p:spPr>
          <a:xfrm>
            <a:off x="987300" y="3129675"/>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999999"/>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pSp>
        <p:nvGrpSpPr>
          <p:cNvPr id="386" name="Google Shape;386;p59"/>
          <p:cNvGrpSpPr/>
          <p:nvPr/>
        </p:nvGrpSpPr>
        <p:grpSpPr>
          <a:xfrm>
            <a:off x="457359" y="468298"/>
            <a:ext cx="431074" cy="431074"/>
            <a:chOff x="7208351" y="2467173"/>
            <a:chExt cx="738900" cy="738900"/>
          </a:xfrm>
        </p:grpSpPr>
        <p:sp>
          <p:nvSpPr>
            <p:cNvPr id="387" name="Google Shape;387;p59"/>
            <p:cNvSpPr/>
            <p:nvPr/>
          </p:nvSpPr>
          <p:spPr>
            <a:xfrm>
              <a:off x="7208351" y="2467173"/>
              <a:ext cx="738900" cy="7389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8" name="Google Shape;388;p59" title="ícono de entrega final"/>
            <p:cNvPicPr preferRelativeResize="0"/>
            <p:nvPr/>
          </p:nvPicPr>
          <p:blipFill rotWithShape="1">
            <a:blip r:embed="rId3">
              <a:alphaModFix/>
            </a:blip>
            <a:srcRect/>
            <a:stretch/>
          </p:blipFill>
          <p:spPr>
            <a:xfrm>
              <a:off x="7352500" y="2611301"/>
              <a:ext cx="450600" cy="450622"/>
            </a:xfrm>
            <a:prstGeom prst="rect">
              <a:avLst/>
            </a:prstGeom>
            <a:noFill/>
            <a:ln>
              <a:noFill/>
            </a:ln>
          </p:spPr>
        </p:pic>
      </p:grpSp>
      <p:sp>
        <p:nvSpPr>
          <p:cNvPr id="389" name="Google Shape;389;p59"/>
          <p:cNvSpPr txBox="1"/>
          <p:nvPr/>
        </p:nvSpPr>
        <p:spPr>
          <a:xfrm>
            <a:off x="457350" y="1034325"/>
            <a:ext cx="7310100" cy="10851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chemeClr val="dk1"/>
                </a:solidFill>
                <a:latin typeface="DM Sans"/>
                <a:ea typeface="DM Sans"/>
                <a:cs typeface="DM Sans"/>
                <a:sym typeface="DM Sans"/>
              </a:rPr>
              <a:t>Primera </a:t>
            </a:r>
            <a:r>
              <a:rPr lang="es" sz="4000" b="1">
                <a:solidFill>
                  <a:schemeClr val="dk1"/>
                </a:solidFill>
                <a:latin typeface="DM Sans"/>
                <a:ea typeface="DM Sans"/>
                <a:cs typeface="DM Sans"/>
                <a:sym typeface="DM Sans"/>
              </a:rPr>
              <a:t>pre- </a:t>
            </a:r>
            <a:r>
              <a:rPr lang="es" sz="4000" b="1" i="0" u="none" strike="noStrike" cap="none">
                <a:solidFill>
                  <a:schemeClr val="dk1"/>
                </a:solidFill>
                <a:latin typeface="DM Sans"/>
                <a:ea typeface="DM Sans"/>
                <a:cs typeface="DM Sans"/>
                <a:sym typeface="DM Sans"/>
              </a:rPr>
              <a:t>entrega</a:t>
            </a:r>
            <a:endParaRPr sz="4000" b="1" i="0" u="none" strike="noStrike" cap="none">
              <a:solidFill>
                <a:schemeClr val="dk1"/>
              </a:solidFill>
              <a:latin typeface="DM Sans"/>
              <a:ea typeface="DM Sans"/>
              <a:cs typeface="DM Sans"/>
              <a:sym typeface="DM Sans"/>
            </a:endParaRPr>
          </a:p>
          <a:p>
            <a:pPr marL="0" marR="0" lvl="0" indent="0" algn="l" rtl="0">
              <a:lnSpc>
                <a:spcPct val="90000"/>
              </a:lnSpc>
              <a:spcBef>
                <a:spcPts val="0"/>
              </a:spcBef>
              <a:spcAft>
                <a:spcPts val="0"/>
              </a:spcAft>
              <a:buClr>
                <a:srgbClr val="000000"/>
              </a:buClr>
              <a:buSzPts val="4000"/>
              <a:buFont typeface="Arial"/>
              <a:buNone/>
            </a:pPr>
            <a:r>
              <a:rPr lang="es" sz="2500">
                <a:solidFill>
                  <a:schemeClr val="dk1"/>
                </a:solidFill>
                <a:latin typeface="DM Sans"/>
                <a:ea typeface="DM Sans"/>
                <a:cs typeface="DM Sans"/>
                <a:sym typeface="DM Sans"/>
              </a:rPr>
              <a:t>E-commerce</a:t>
            </a:r>
            <a:endParaRPr sz="2500">
              <a:solidFill>
                <a:schemeClr val="dk1"/>
              </a:solidFill>
              <a:latin typeface="DM Sans"/>
              <a:ea typeface="DM Sans"/>
              <a:cs typeface="DM Sans"/>
              <a:sym typeface="DM Sans"/>
            </a:endParaRPr>
          </a:p>
        </p:txBody>
      </p:sp>
      <p:pic>
        <p:nvPicPr>
          <p:cNvPr id="390" name="Google Shape;390;p59"/>
          <p:cNvPicPr preferRelativeResize="0"/>
          <p:nvPr/>
        </p:nvPicPr>
        <p:blipFill rotWithShape="1">
          <a:blip r:embed="rId4">
            <a:alphaModFix/>
          </a:blip>
          <a:srcRect/>
          <a:stretch/>
        </p:blipFill>
        <p:spPr>
          <a:xfrm>
            <a:off x="7811413" y="4692275"/>
            <a:ext cx="1150750" cy="267575"/>
          </a:xfrm>
          <a:prstGeom prst="rect">
            <a:avLst/>
          </a:prstGeom>
          <a:noFill/>
          <a:ln>
            <a:noFill/>
          </a:ln>
        </p:spPr>
      </p:pic>
      <p:sp>
        <p:nvSpPr>
          <p:cNvPr id="391" name="Google Shape;391;p59"/>
          <p:cNvSpPr txBox="1"/>
          <p:nvPr/>
        </p:nvSpPr>
        <p:spPr>
          <a:xfrm>
            <a:off x="930550" y="468275"/>
            <a:ext cx="3199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chemeClr val="dk1"/>
                </a:solidFill>
                <a:latin typeface="DM Sans"/>
                <a:ea typeface="DM Sans"/>
                <a:cs typeface="DM Sans"/>
                <a:sym typeface="DM Sans"/>
              </a:rPr>
              <a:t>ENTREGA DEL PROYECTO FINAL</a:t>
            </a:r>
            <a:endParaRPr sz="1400" b="0" i="0" u="none" strike="noStrike" cap="none">
              <a:solidFill>
                <a:srgbClr val="000000"/>
              </a:solidFill>
              <a:latin typeface="DM Sans"/>
              <a:ea typeface="DM Sans"/>
              <a:cs typeface="DM Sans"/>
              <a:sym typeface="DM Sans"/>
            </a:endParaRPr>
          </a:p>
        </p:txBody>
      </p:sp>
      <p:sp>
        <p:nvSpPr>
          <p:cNvPr id="392" name="Google Shape;392;p59"/>
          <p:cNvSpPr txBox="1"/>
          <p:nvPr/>
        </p:nvSpPr>
        <p:spPr>
          <a:xfrm>
            <a:off x="4527575" y="1908175"/>
            <a:ext cx="3834600" cy="3924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800"/>
              </a:spcAft>
              <a:buClr>
                <a:srgbClr val="000000"/>
              </a:buClr>
              <a:buSzPts val="1350"/>
              <a:buFont typeface="Arial"/>
              <a:buNone/>
            </a:pPr>
            <a:endParaRPr sz="1350" b="0" i="0" u="none" strike="noStrike" cap="none">
              <a:solidFill>
                <a:srgbClr val="999999"/>
              </a:solidFill>
              <a:latin typeface="DM Sans"/>
              <a:ea typeface="DM Sans"/>
              <a:cs typeface="DM Sans"/>
              <a:sym typeface="DM Sans"/>
            </a:endParaRPr>
          </a:p>
        </p:txBody>
      </p:sp>
      <p:sp>
        <p:nvSpPr>
          <p:cNvPr id="393" name="Google Shape;393;p59"/>
          <p:cNvSpPr txBox="1"/>
          <p:nvPr/>
        </p:nvSpPr>
        <p:spPr>
          <a:xfrm>
            <a:off x="457350" y="2536075"/>
            <a:ext cx="3834600" cy="212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DM Sans"/>
                <a:ea typeface="DM Sans"/>
                <a:cs typeface="DM Sans"/>
                <a:sym typeface="DM Sans"/>
              </a:rPr>
              <a:t>Consigna.</a:t>
            </a:r>
            <a:endParaRPr sz="120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00"/>
              <a:buFont typeface="Arial"/>
              <a:buNone/>
            </a:pPr>
            <a:endParaRPr sz="1200" b="1">
              <a:latin typeface="DM Sans"/>
              <a:ea typeface="DM Sans"/>
              <a:cs typeface="DM Sans"/>
              <a:sym typeface="DM Sans"/>
            </a:endParaRPr>
          </a:p>
          <a:p>
            <a:pPr marL="0" marR="0" lvl="0" indent="0" algn="l" rtl="0">
              <a:lnSpc>
                <a:spcPct val="30000"/>
              </a:lnSpc>
              <a:spcBef>
                <a:spcPts val="0"/>
              </a:spcBef>
              <a:spcAft>
                <a:spcPts val="0"/>
              </a:spcAft>
              <a:buClr>
                <a:srgbClr val="000000"/>
              </a:buClr>
              <a:buSzPts val="1200"/>
              <a:buFont typeface="Arial"/>
              <a:buNone/>
            </a:pPr>
            <a:endParaRPr sz="1200" b="1" i="0" u="none" strike="noStrike" cap="none">
              <a:solidFill>
                <a:srgbClr val="000000"/>
              </a:solidFill>
              <a:latin typeface="DM Sans"/>
              <a:ea typeface="DM Sans"/>
              <a:cs typeface="DM Sans"/>
              <a:sym typeface="DM Sans"/>
            </a:endParaRPr>
          </a:p>
          <a:p>
            <a:pPr marL="457200" marR="0" lvl="0" indent="-304800" algn="l" rtl="0">
              <a:lnSpc>
                <a:spcPct val="100000"/>
              </a:lnSpc>
              <a:spcBef>
                <a:spcPts val="0"/>
              </a:spcBef>
              <a:spcAft>
                <a:spcPts val="0"/>
              </a:spcAft>
              <a:buClr>
                <a:srgbClr val="EA90FF"/>
              </a:buClr>
              <a:buSzPts val="1200"/>
              <a:buFont typeface="DM Sans"/>
              <a:buChar char="✓"/>
            </a:pPr>
            <a:r>
              <a:rPr lang="es" sz="1200">
                <a:solidFill>
                  <a:schemeClr val="dk1"/>
                </a:solidFill>
                <a:latin typeface="DM Sans"/>
                <a:ea typeface="DM Sans"/>
                <a:cs typeface="DM Sans"/>
                <a:sym typeface="DM Sans"/>
              </a:rPr>
              <a:t>Crea una carpeta dentro de src llamada components que contenga la implementación del componente NavBar dentro del archivo NavBar.js. Su funcionalidad es la de renderizar una barra de menú (Navbar).</a:t>
            </a:r>
            <a:endParaRPr sz="1200">
              <a:solidFill>
                <a:schemeClr val="dk1"/>
              </a:solidFill>
              <a:latin typeface="DM Sans"/>
              <a:ea typeface="DM Sans"/>
              <a:cs typeface="DM Sans"/>
              <a:sym typeface="DM Sans"/>
            </a:endParaRPr>
          </a:p>
          <a:p>
            <a:pPr marL="457200" lvl="0" indent="0" algn="l" rtl="0">
              <a:lnSpc>
                <a:spcPct val="115000"/>
              </a:lnSpc>
              <a:spcBef>
                <a:spcPts val="0"/>
              </a:spcBef>
              <a:spcAft>
                <a:spcPts val="0"/>
              </a:spcAft>
              <a:buNone/>
            </a:pPr>
            <a:endParaRPr sz="1100" b="1">
              <a:solidFill>
                <a:schemeClr val="dk1"/>
              </a:solidFill>
              <a:highlight>
                <a:srgbClr val="FFFF00"/>
              </a:highlight>
              <a:latin typeface="DM Sans"/>
              <a:ea typeface="DM Sans"/>
              <a:cs typeface="DM Sans"/>
              <a:sym typeface="DM Sans"/>
            </a:endParaRPr>
          </a:p>
          <a:p>
            <a:pPr marL="0" marR="0" lvl="0" indent="0" algn="l" rtl="0">
              <a:lnSpc>
                <a:spcPct val="100000"/>
              </a:lnSpc>
              <a:spcBef>
                <a:spcPts val="0"/>
              </a:spcBef>
              <a:spcAft>
                <a:spcPts val="800"/>
              </a:spcAft>
              <a:buClr>
                <a:srgbClr val="000000"/>
              </a:buClr>
              <a:buSzPts val="1350"/>
              <a:buFont typeface="Arial"/>
              <a:buNone/>
            </a:pPr>
            <a:endParaRPr sz="1350" b="0" i="0" u="sng" strike="noStrike" cap="none">
              <a:solidFill>
                <a:srgbClr val="83AEFB"/>
              </a:solidFill>
              <a:latin typeface="DM Sans"/>
              <a:ea typeface="DM Sans"/>
              <a:cs typeface="DM Sans"/>
              <a:sym typeface="DM Sans"/>
            </a:endParaRPr>
          </a:p>
        </p:txBody>
      </p:sp>
      <p:sp>
        <p:nvSpPr>
          <p:cNvPr id="394" name="Google Shape;394;p59"/>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59"/>
          <p:cNvSpPr txBox="1"/>
          <p:nvPr/>
        </p:nvSpPr>
        <p:spPr>
          <a:xfrm>
            <a:off x="4769300" y="2614675"/>
            <a:ext cx="3675300" cy="114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1" i="0" u="none" strike="noStrike" cap="none">
                <a:solidFill>
                  <a:schemeClr val="dk1"/>
                </a:solidFill>
                <a:latin typeface="DM Sans"/>
                <a:ea typeface="DM Sans"/>
                <a:cs typeface="DM Sans"/>
                <a:sym typeface="DM Sans"/>
              </a:rPr>
              <a:t>Objetivos.</a:t>
            </a:r>
            <a:endParaRPr sz="1200" b="1" i="0" u="none" strike="noStrike" cap="none">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00"/>
              <a:buFont typeface="Arial"/>
              <a:buNone/>
            </a:pPr>
            <a:endParaRPr sz="1200" b="1">
              <a:solidFill>
                <a:schemeClr val="dk1"/>
              </a:solidFill>
              <a:latin typeface="DM Sans"/>
              <a:ea typeface="DM Sans"/>
              <a:cs typeface="DM Sans"/>
              <a:sym typeface="DM Sans"/>
            </a:endParaRPr>
          </a:p>
          <a:p>
            <a:pPr marL="0" marR="0" lvl="0" indent="0" algn="l" rtl="0">
              <a:lnSpc>
                <a:spcPct val="30000"/>
              </a:lnSpc>
              <a:spcBef>
                <a:spcPts val="0"/>
              </a:spcBef>
              <a:spcAft>
                <a:spcPts val="0"/>
              </a:spcAft>
              <a:buClr>
                <a:srgbClr val="000000"/>
              </a:buClr>
              <a:buSzPts val="1200"/>
              <a:buFont typeface="Arial"/>
              <a:buNone/>
            </a:pPr>
            <a:endParaRPr sz="1200" b="1" i="0" u="none" strike="noStrike" cap="none">
              <a:solidFill>
                <a:schemeClr val="dk1"/>
              </a:solidFill>
              <a:latin typeface="DM Sans"/>
              <a:ea typeface="DM Sans"/>
              <a:cs typeface="DM Sans"/>
              <a:sym typeface="DM Sans"/>
            </a:endParaRPr>
          </a:p>
          <a:p>
            <a:pPr marL="457200" marR="0" lvl="0" indent="-304800" algn="l" rtl="0">
              <a:lnSpc>
                <a:spcPct val="100000"/>
              </a:lnSpc>
              <a:spcBef>
                <a:spcPts val="0"/>
              </a:spcBef>
              <a:spcAft>
                <a:spcPts val="0"/>
              </a:spcAft>
              <a:buClr>
                <a:srgbClr val="EA90FF"/>
              </a:buClr>
              <a:buSzPts val="1200"/>
              <a:buFont typeface="DM Sans"/>
              <a:buChar char="✓"/>
            </a:pPr>
            <a:r>
              <a:rPr lang="es" sz="1200">
                <a:latin typeface="DM Sans"/>
                <a:ea typeface="DM Sans"/>
                <a:cs typeface="DM Sans"/>
                <a:sym typeface="DM Sans"/>
              </a:rPr>
              <a:t>Crear el menú e-commerce de tu proyecto.</a:t>
            </a:r>
            <a:endParaRPr sz="1200">
              <a:latin typeface="DM Sans"/>
              <a:ea typeface="DM Sans"/>
              <a:cs typeface="DM Sans"/>
              <a:sym typeface="DM Sans"/>
            </a:endParaRPr>
          </a:p>
          <a:p>
            <a:pPr marL="457200" marR="0" lvl="0" indent="0" algn="l" rtl="0">
              <a:lnSpc>
                <a:spcPct val="100000"/>
              </a:lnSpc>
              <a:spcBef>
                <a:spcPts val="0"/>
              </a:spcBef>
              <a:spcAft>
                <a:spcPts val="0"/>
              </a:spcAft>
              <a:buNone/>
            </a:pPr>
            <a:endParaRPr sz="1100">
              <a:latin typeface="DM Sans"/>
              <a:ea typeface="DM Sans"/>
              <a:cs typeface="DM Sans"/>
              <a:sym typeface="DM Sans"/>
            </a:endParaRPr>
          </a:p>
        </p:txBody>
      </p:sp>
      <p:sp>
        <p:nvSpPr>
          <p:cNvPr id="396" name="Google Shape;396;p59"/>
          <p:cNvSpPr txBox="1"/>
          <p:nvPr/>
        </p:nvSpPr>
        <p:spPr>
          <a:xfrm>
            <a:off x="473075" y="2139200"/>
            <a:ext cx="7824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s" sz="1200" b="1">
                <a:solidFill>
                  <a:schemeClr val="dk1"/>
                </a:solidFill>
                <a:latin typeface="DM Sans"/>
                <a:ea typeface="DM Sans"/>
                <a:cs typeface="DM Sans"/>
                <a:sym typeface="DM Sans"/>
              </a:rPr>
              <a:t>Formato</a:t>
            </a:r>
            <a:r>
              <a:rPr lang="es" sz="1200" b="1" i="0" u="none" strike="noStrike" cap="none">
                <a:solidFill>
                  <a:schemeClr val="dk1"/>
                </a:solidFill>
                <a:latin typeface="DM Sans"/>
                <a:ea typeface="DM Sans"/>
                <a:cs typeface="DM Sans"/>
                <a:sym typeface="DM Sans"/>
              </a:rPr>
              <a:t>: </a:t>
            </a:r>
            <a:r>
              <a:rPr lang="es" sz="1200">
                <a:solidFill>
                  <a:schemeClr val="dk1"/>
                </a:solidFill>
                <a:latin typeface="DM Sans"/>
                <a:ea typeface="DM Sans"/>
                <a:cs typeface="DM Sans"/>
                <a:sym typeface="DM Sans"/>
              </a:rPr>
              <a:t>Link al último commit de tu repositorio en Github. Debe tener el nombre </a:t>
            </a:r>
            <a:r>
              <a:rPr lang="es" sz="1200">
                <a:solidFill>
                  <a:schemeClr val="dk1"/>
                </a:solidFill>
                <a:highlight>
                  <a:srgbClr val="EAFF6A"/>
                </a:highlight>
                <a:latin typeface="DM Sans"/>
                <a:ea typeface="DM Sans"/>
                <a:cs typeface="DM Sans"/>
                <a:sym typeface="DM Sans"/>
              </a:rPr>
              <a:t>“PreEntrega1+Apellido”</a:t>
            </a:r>
            <a:endParaRPr sz="1200">
              <a:solidFill>
                <a:schemeClr val="dk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grpSp>
        <p:nvGrpSpPr>
          <p:cNvPr id="401" name="Google Shape;401;p60"/>
          <p:cNvGrpSpPr/>
          <p:nvPr/>
        </p:nvGrpSpPr>
        <p:grpSpPr>
          <a:xfrm>
            <a:off x="457359" y="468298"/>
            <a:ext cx="431074" cy="431074"/>
            <a:chOff x="7208351" y="2467173"/>
            <a:chExt cx="738900" cy="738900"/>
          </a:xfrm>
        </p:grpSpPr>
        <p:sp>
          <p:nvSpPr>
            <p:cNvPr id="402" name="Google Shape;402;p60"/>
            <p:cNvSpPr/>
            <p:nvPr/>
          </p:nvSpPr>
          <p:spPr>
            <a:xfrm>
              <a:off x="7208351" y="2467173"/>
              <a:ext cx="738900" cy="7389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3" name="Google Shape;403;p60" title="ícono de entrega final"/>
            <p:cNvPicPr preferRelativeResize="0"/>
            <p:nvPr/>
          </p:nvPicPr>
          <p:blipFill rotWithShape="1">
            <a:blip r:embed="rId3">
              <a:alphaModFix/>
            </a:blip>
            <a:srcRect/>
            <a:stretch/>
          </p:blipFill>
          <p:spPr>
            <a:xfrm>
              <a:off x="7352500" y="2611301"/>
              <a:ext cx="450600" cy="450622"/>
            </a:xfrm>
            <a:prstGeom prst="rect">
              <a:avLst/>
            </a:prstGeom>
            <a:noFill/>
            <a:ln>
              <a:noFill/>
            </a:ln>
          </p:spPr>
        </p:pic>
      </p:grpSp>
      <p:sp>
        <p:nvSpPr>
          <p:cNvPr id="404" name="Google Shape;404;p60"/>
          <p:cNvSpPr txBox="1"/>
          <p:nvPr/>
        </p:nvSpPr>
        <p:spPr>
          <a:xfrm>
            <a:off x="501450" y="1081750"/>
            <a:ext cx="731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chemeClr val="dk1"/>
                </a:solidFill>
                <a:latin typeface="DM Sans"/>
                <a:ea typeface="DM Sans"/>
                <a:cs typeface="DM Sans"/>
                <a:sym typeface="DM Sans"/>
              </a:rPr>
              <a:t>Primera pre-entrega</a:t>
            </a:r>
            <a:endParaRPr sz="4000" b="1" i="0" u="none" strike="noStrike" cap="none">
              <a:solidFill>
                <a:schemeClr val="dk1"/>
              </a:solidFill>
              <a:latin typeface="DM Sans"/>
              <a:ea typeface="DM Sans"/>
              <a:cs typeface="DM Sans"/>
              <a:sym typeface="DM Sans"/>
            </a:endParaRPr>
          </a:p>
        </p:txBody>
      </p:sp>
      <p:pic>
        <p:nvPicPr>
          <p:cNvPr id="405" name="Google Shape;405;p60"/>
          <p:cNvPicPr preferRelativeResize="0"/>
          <p:nvPr/>
        </p:nvPicPr>
        <p:blipFill rotWithShape="1">
          <a:blip r:embed="rId4">
            <a:alphaModFix/>
          </a:blip>
          <a:srcRect/>
          <a:stretch/>
        </p:blipFill>
        <p:spPr>
          <a:xfrm>
            <a:off x="7811413" y="4692275"/>
            <a:ext cx="1150750" cy="267575"/>
          </a:xfrm>
          <a:prstGeom prst="rect">
            <a:avLst/>
          </a:prstGeom>
          <a:noFill/>
          <a:ln>
            <a:noFill/>
          </a:ln>
        </p:spPr>
      </p:pic>
      <p:sp>
        <p:nvSpPr>
          <p:cNvPr id="406" name="Google Shape;406;p60"/>
          <p:cNvSpPr txBox="1"/>
          <p:nvPr/>
        </p:nvSpPr>
        <p:spPr>
          <a:xfrm>
            <a:off x="930550" y="468275"/>
            <a:ext cx="3199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chemeClr val="dk1"/>
                </a:solidFill>
                <a:latin typeface="DM Sans"/>
                <a:ea typeface="DM Sans"/>
                <a:cs typeface="DM Sans"/>
                <a:sym typeface="DM Sans"/>
              </a:rPr>
              <a:t>ENTREGA DEL PROYECTO FINAL</a:t>
            </a:r>
            <a:endParaRPr sz="1400" b="0" i="0" u="none" strike="noStrike" cap="none">
              <a:solidFill>
                <a:srgbClr val="000000"/>
              </a:solidFill>
              <a:latin typeface="DM Sans"/>
              <a:ea typeface="DM Sans"/>
              <a:cs typeface="DM Sans"/>
              <a:sym typeface="DM Sans"/>
            </a:endParaRPr>
          </a:p>
        </p:txBody>
      </p:sp>
      <p:sp>
        <p:nvSpPr>
          <p:cNvPr id="407" name="Google Shape;407;p60"/>
          <p:cNvSpPr txBox="1"/>
          <p:nvPr/>
        </p:nvSpPr>
        <p:spPr>
          <a:xfrm>
            <a:off x="612850" y="1953950"/>
            <a:ext cx="3834600" cy="224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300" b="1" i="0" u="none" strike="noStrike" cap="none">
                <a:solidFill>
                  <a:srgbClr val="000000"/>
                </a:solidFill>
                <a:latin typeface="DM Sans"/>
                <a:ea typeface="DM Sans"/>
                <a:cs typeface="DM Sans"/>
                <a:sym typeface="DM Sans"/>
              </a:rPr>
              <a:t>Se debe entregar.</a:t>
            </a:r>
            <a:endParaRPr sz="1300" b="1">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00"/>
              <a:buFont typeface="Arial"/>
              <a:buNone/>
            </a:pPr>
            <a:endParaRPr sz="1300" b="1">
              <a:latin typeface="DM Sans"/>
              <a:ea typeface="DM Sans"/>
              <a:cs typeface="DM Sans"/>
              <a:sym typeface="DM Sans"/>
            </a:endParaRPr>
          </a:p>
          <a:p>
            <a:pPr marL="457200" lvl="0" indent="-304800" algn="l" rtl="0">
              <a:spcBef>
                <a:spcPts val="0"/>
              </a:spcBef>
              <a:spcAft>
                <a:spcPts val="0"/>
              </a:spcAft>
              <a:buClr>
                <a:srgbClr val="EA90FF"/>
              </a:buClr>
              <a:buSzPts val="1200"/>
              <a:buFont typeface="DM Sans"/>
              <a:buChar char="✓"/>
            </a:pPr>
            <a:r>
              <a:rPr lang="es" sz="1200">
                <a:solidFill>
                  <a:schemeClr val="dk1"/>
                </a:solidFill>
                <a:latin typeface="DM Sans"/>
                <a:ea typeface="DM Sans"/>
                <a:cs typeface="DM Sans"/>
                <a:sym typeface="DM Sans"/>
              </a:rPr>
              <a:t>Brand (título/nombre de la tienda)</a:t>
            </a:r>
            <a:endParaRPr sz="1200">
              <a:solidFill>
                <a:schemeClr val="dk1"/>
              </a:solidFill>
              <a:latin typeface="DM Sans"/>
              <a:ea typeface="DM Sans"/>
              <a:cs typeface="DM Sans"/>
              <a:sym typeface="DM Sans"/>
            </a:endParaRPr>
          </a:p>
          <a:p>
            <a:pPr marL="457200" lvl="0" indent="-304800" algn="l" rtl="0">
              <a:spcBef>
                <a:spcPts val="0"/>
              </a:spcBef>
              <a:spcAft>
                <a:spcPts val="0"/>
              </a:spcAft>
              <a:buClr>
                <a:srgbClr val="EA90FF"/>
              </a:buClr>
              <a:buSzPts val="1200"/>
              <a:buFont typeface="DM Sans"/>
              <a:buChar char="✓"/>
            </a:pPr>
            <a:r>
              <a:rPr lang="es" sz="1200">
                <a:solidFill>
                  <a:schemeClr val="dk1"/>
                </a:solidFill>
                <a:latin typeface="DM Sans"/>
                <a:ea typeface="DM Sans"/>
                <a:cs typeface="DM Sans"/>
                <a:sym typeface="DM Sans"/>
              </a:rPr>
              <a:t>Un listado de categorías clickeables</a:t>
            </a:r>
            <a:endParaRPr sz="1200">
              <a:solidFill>
                <a:schemeClr val="dk1"/>
              </a:solidFill>
              <a:latin typeface="DM Sans"/>
              <a:ea typeface="DM Sans"/>
              <a:cs typeface="DM Sans"/>
              <a:sym typeface="DM Sans"/>
            </a:endParaRPr>
          </a:p>
          <a:p>
            <a:pPr marL="457200" lvl="0" indent="-304800" algn="l" rtl="0">
              <a:spcBef>
                <a:spcPts val="0"/>
              </a:spcBef>
              <a:spcAft>
                <a:spcPts val="0"/>
              </a:spcAft>
              <a:buClr>
                <a:srgbClr val="EA90FF"/>
              </a:buClr>
              <a:buSzPts val="1200"/>
              <a:buFont typeface="DM Sans"/>
              <a:buChar char="✓"/>
            </a:pPr>
            <a:r>
              <a:rPr lang="es" sz="1200">
                <a:solidFill>
                  <a:schemeClr val="dk1"/>
                </a:solidFill>
                <a:latin typeface="DM Sans"/>
                <a:ea typeface="DM Sans"/>
                <a:cs typeface="DM Sans"/>
                <a:sym typeface="DM Sans"/>
              </a:rPr>
              <a:t>Incorpora alguna librería de estilos con bootstrap/materialize u otro de tu preferencia (opcional).</a:t>
            </a:r>
            <a:endParaRPr sz="1200">
              <a:solidFill>
                <a:schemeClr val="dk1"/>
              </a:solidFill>
              <a:latin typeface="DM Sans"/>
              <a:ea typeface="DM Sans"/>
              <a:cs typeface="DM Sans"/>
              <a:sym typeface="DM Sans"/>
            </a:endParaRPr>
          </a:p>
          <a:p>
            <a:pPr marL="457200" lvl="0" indent="0" algn="l" rtl="0">
              <a:spcBef>
                <a:spcPts val="0"/>
              </a:spcBef>
              <a:spcAft>
                <a:spcPts val="0"/>
              </a:spcAft>
              <a:buNone/>
            </a:pPr>
            <a:endParaRPr sz="1100">
              <a:solidFill>
                <a:schemeClr val="dk1"/>
              </a:solidFill>
              <a:latin typeface="DM Sans"/>
              <a:ea typeface="DM Sans"/>
              <a:cs typeface="DM Sans"/>
              <a:sym typeface="DM Sans"/>
            </a:endParaRPr>
          </a:p>
          <a:p>
            <a:pPr marL="0" lvl="0" indent="0" algn="l" rtl="0">
              <a:spcBef>
                <a:spcPts val="0"/>
              </a:spcBef>
              <a:spcAft>
                <a:spcPts val="0"/>
              </a:spcAft>
              <a:buNone/>
            </a:pPr>
            <a:endParaRPr sz="1100">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endParaRPr sz="110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999999"/>
              </a:solidFill>
              <a:latin typeface="DM Sans"/>
              <a:ea typeface="DM Sans"/>
              <a:cs typeface="DM Sans"/>
              <a:sym typeface="DM Sans"/>
            </a:endParaRPr>
          </a:p>
        </p:txBody>
      </p:sp>
      <p:sp>
        <p:nvSpPr>
          <p:cNvPr id="408" name="Google Shape;408;p60"/>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60"/>
          <p:cNvSpPr txBox="1"/>
          <p:nvPr/>
        </p:nvSpPr>
        <p:spPr>
          <a:xfrm>
            <a:off x="636450" y="3534800"/>
            <a:ext cx="41361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200" b="1">
                <a:solidFill>
                  <a:schemeClr val="dk1"/>
                </a:solidFill>
                <a:latin typeface="DM Sans"/>
                <a:ea typeface="DM Sans"/>
                <a:cs typeface="DM Sans"/>
                <a:sym typeface="DM Sans"/>
              </a:rPr>
              <a:t>Deberás corroborar que tu proyecto cuente con:</a:t>
            </a:r>
            <a:endParaRPr sz="1200" b="1">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s" sz="1200">
                <a:solidFill>
                  <a:schemeClr val="dk1"/>
                </a:solidFill>
                <a:latin typeface="DM Sans"/>
                <a:ea typeface="DM Sans"/>
                <a:cs typeface="DM Sans"/>
                <a:sym typeface="DM Sans"/>
              </a:rPr>
              <a:t>Componente Navbar.Js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grpSp>
        <p:nvGrpSpPr>
          <p:cNvPr id="414" name="Google Shape;414;p61"/>
          <p:cNvGrpSpPr/>
          <p:nvPr/>
        </p:nvGrpSpPr>
        <p:grpSpPr>
          <a:xfrm>
            <a:off x="457359" y="468298"/>
            <a:ext cx="431074" cy="431074"/>
            <a:chOff x="7208351" y="2467173"/>
            <a:chExt cx="738900" cy="738900"/>
          </a:xfrm>
        </p:grpSpPr>
        <p:sp>
          <p:nvSpPr>
            <p:cNvPr id="415" name="Google Shape;415;p61"/>
            <p:cNvSpPr/>
            <p:nvPr/>
          </p:nvSpPr>
          <p:spPr>
            <a:xfrm>
              <a:off x="7208351" y="2467173"/>
              <a:ext cx="738900" cy="7389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6" name="Google Shape;416;p61" title="ícono de entrega final"/>
            <p:cNvPicPr preferRelativeResize="0"/>
            <p:nvPr/>
          </p:nvPicPr>
          <p:blipFill rotWithShape="1">
            <a:blip r:embed="rId3">
              <a:alphaModFix/>
            </a:blip>
            <a:srcRect/>
            <a:stretch/>
          </p:blipFill>
          <p:spPr>
            <a:xfrm>
              <a:off x="7352500" y="2611301"/>
              <a:ext cx="450600" cy="450622"/>
            </a:xfrm>
            <a:prstGeom prst="rect">
              <a:avLst/>
            </a:prstGeom>
            <a:noFill/>
            <a:ln>
              <a:noFill/>
            </a:ln>
          </p:spPr>
        </p:pic>
      </p:grpSp>
      <p:sp>
        <p:nvSpPr>
          <p:cNvPr id="417" name="Google Shape;417;p61"/>
          <p:cNvSpPr txBox="1"/>
          <p:nvPr/>
        </p:nvSpPr>
        <p:spPr>
          <a:xfrm>
            <a:off x="457350" y="1034325"/>
            <a:ext cx="7310100" cy="10851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chemeClr val="dk1"/>
                </a:solidFill>
                <a:latin typeface="DM Sans"/>
                <a:ea typeface="DM Sans"/>
                <a:cs typeface="DM Sans"/>
                <a:sym typeface="DM Sans"/>
              </a:rPr>
              <a:t>Primera </a:t>
            </a:r>
            <a:r>
              <a:rPr lang="es" sz="4000" b="1">
                <a:solidFill>
                  <a:schemeClr val="dk1"/>
                </a:solidFill>
                <a:latin typeface="DM Sans"/>
                <a:ea typeface="DM Sans"/>
                <a:cs typeface="DM Sans"/>
                <a:sym typeface="DM Sans"/>
              </a:rPr>
              <a:t>pre- </a:t>
            </a:r>
            <a:r>
              <a:rPr lang="es" sz="4000" b="1" i="0" u="none" strike="noStrike" cap="none">
                <a:solidFill>
                  <a:schemeClr val="dk1"/>
                </a:solidFill>
                <a:latin typeface="DM Sans"/>
                <a:ea typeface="DM Sans"/>
                <a:cs typeface="DM Sans"/>
                <a:sym typeface="DM Sans"/>
              </a:rPr>
              <a:t>entrega</a:t>
            </a:r>
            <a:endParaRPr sz="4000" b="1" i="0" u="none" strike="noStrike" cap="none">
              <a:solidFill>
                <a:schemeClr val="dk1"/>
              </a:solidFill>
              <a:latin typeface="DM Sans"/>
              <a:ea typeface="DM Sans"/>
              <a:cs typeface="DM Sans"/>
              <a:sym typeface="DM Sans"/>
            </a:endParaRPr>
          </a:p>
          <a:p>
            <a:pPr marL="0" marR="0" lvl="0" indent="0" algn="l" rtl="0">
              <a:lnSpc>
                <a:spcPct val="90000"/>
              </a:lnSpc>
              <a:spcBef>
                <a:spcPts val="0"/>
              </a:spcBef>
              <a:spcAft>
                <a:spcPts val="0"/>
              </a:spcAft>
              <a:buClr>
                <a:srgbClr val="000000"/>
              </a:buClr>
              <a:buSzPts val="4000"/>
              <a:buFont typeface="Arial"/>
              <a:buNone/>
            </a:pPr>
            <a:r>
              <a:rPr lang="es" sz="2500">
                <a:solidFill>
                  <a:schemeClr val="dk1"/>
                </a:solidFill>
                <a:latin typeface="DM Sans"/>
                <a:ea typeface="DM Sans"/>
                <a:cs typeface="DM Sans"/>
                <a:sym typeface="DM Sans"/>
              </a:rPr>
              <a:t>Crea tu landing</a:t>
            </a:r>
            <a:endParaRPr sz="2500">
              <a:solidFill>
                <a:schemeClr val="dk1"/>
              </a:solidFill>
              <a:latin typeface="DM Sans"/>
              <a:ea typeface="DM Sans"/>
              <a:cs typeface="DM Sans"/>
              <a:sym typeface="DM Sans"/>
            </a:endParaRPr>
          </a:p>
        </p:txBody>
      </p:sp>
      <p:pic>
        <p:nvPicPr>
          <p:cNvPr id="418" name="Google Shape;418;p61"/>
          <p:cNvPicPr preferRelativeResize="0"/>
          <p:nvPr/>
        </p:nvPicPr>
        <p:blipFill rotWithShape="1">
          <a:blip r:embed="rId4">
            <a:alphaModFix/>
          </a:blip>
          <a:srcRect/>
          <a:stretch/>
        </p:blipFill>
        <p:spPr>
          <a:xfrm>
            <a:off x="7811413" y="4692275"/>
            <a:ext cx="1150750" cy="267575"/>
          </a:xfrm>
          <a:prstGeom prst="rect">
            <a:avLst/>
          </a:prstGeom>
          <a:noFill/>
          <a:ln>
            <a:noFill/>
          </a:ln>
        </p:spPr>
      </p:pic>
      <p:sp>
        <p:nvSpPr>
          <p:cNvPr id="419" name="Google Shape;419;p61"/>
          <p:cNvSpPr txBox="1"/>
          <p:nvPr/>
        </p:nvSpPr>
        <p:spPr>
          <a:xfrm>
            <a:off x="930550" y="468275"/>
            <a:ext cx="3199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chemeClr val="dk1"/>
                </a:solidFill>
                <a:latin typeface="DM Sans"/>
                <a:ea typeface="DM Sans"/>
                <a:cs typeface="DM Sans"/>
                <a:sym typeface="DM Sans"/>
              </a:rPr>
              <a:t>ENTREGA DEL PROYECTO FINAL</a:t>
            </a:r>
            <a:endParaRPr sz="1400" b="0" i="0" u="none" strike="noStrike" cap="none">
              <a:solidFill>
                <a:srgbClr val="000000"/>
              </a:solidFill>
              <a:latin typeface="DM Sans"/>
              <a:ea typeface="DM Sans"/>
              <a:cs typeface="DM Sans"/>
              <a:sym typeface="DM Sans"/>
            </a:endParaRPr>
          </a:p>
        </p:txBody>
      </p:sp>
      <p:sp>
        <p:nvSpPr>
          <p:cNvPr id="420" name="Google Shape;420;p61"/>
          <p:cNvSpPr txBox="1"/>
          <p:nvPr/>
        </p:nvSpPr>
        <p:spPr>
          <a:xfrm>
            <a:off x="4527575" y="1908175"/>
            <a:ext cx="3834600" cy="3924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800"/>
              </a:spcAft>
              <a:buClr>
                <a:srgbClr val="000000"/>
              </a:buClr>
              <a:buSzPts val="1350"/>
              <a:buFont typeface="Arial"/>
              <a:buNone/>
            </a:pPr>
            <a:endParaRPr sz="1350" b="0" i="0" u="none" strike="noStrike" cap="none">
              <a:solidFill>
                <a:srgbClr val="999999"/>
              </a:solidFill>
              <a:latin typeface="DM Sans"/>
              <a:ea typeface="DM Sans"/>
              <a:cs typeface="DM Sans"/>
              <a:sym typeface="DM Sans"/>
            </a:endParaRPr>
          </a:p>
        </p:txBody>
      </p:sp>
      <p:sp>
        <p:nvSpPr>
          <p:cNvPr id="421" name="Google Shape;421;p61"/>
          <p:cNvSpPr txBox="1"/>
          <p:nvPr/>
        </p:nvSpPr>
        <p:spPr>
          <a:xfrm>
            <a:off x="457350" y="2536075"/>
            <a:ext cx="4502100" cy="2988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DM Sans"/>
                <a:ea typeface="DM Sans"/>
                <a:cs typeface="DM Sans"/>
                <a:sym typeface="DM Sans"/>
              </a:rPr>
              <a:t>Consigna.</a:t>
            </a:r>
            <a:endParaRPr sz="120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00"/>
              <a:buFont typeface="Arial"/>
              <a:buNone/>
            </a:pPr>
            <a:endParaRPr sz="1200" b="1">
              <a:latin typeface="DM Sans"/>
              <a:ea typeface="DM Sans"/>
              <a:cs typeface="DM Sans"/>
              <a:sym typeface="DM Sans"/>
            </a:endParaRPr>
          </a:p>
          <a:p>
            <a:pPr marL="457200" lvl="0" indent="-304800" algn="l" rtl="0">
              <a:spcBef>
                <a:spcPts val="0"/>
              </a:spcBef>
              <a:spcAft>
                <a:spcPts val="0"/>
              </a:spcAft>
              <a:buClr>
                <a:srgbClr val="EA90FF"/>
              </a:buClr>
              <a:buSzPts val="1200"/>
              <a:buFont typeface="Roboto"/>
              <a:buChar char="✓"/>
            </a:pPr>
            <a:r>
              <a:rPr lang="es" sz="1200">
                <a:solidFill>
                  <a:srgbClr val="222222"/>
                </a:solidFill>
                <a:highlight>
                  <a:srgbClr val="FFFFFF"/>
                </a:highlight>
                <a:latin typeface="DM Sans"/>
                <a:ea typeface="DM Sans"/>
                <a:cs typeface="DM Sans"/>
                <a:sym typeface="DM Sans"/>
              </a:rPr>
              <a:t>Crea un componente CartWidget con un ícono y una notificación mostrando un número hardcodeado (fijo). Este servirá luego para indicar la cantidad de elementos que tenemos en el carrito, pero por ahora, mostrará un número hardcodeado (colocado en el código). Ubica este componente (CartWidget) dentro de Navbar.</a:t>
            </a:r>
            <a:r>
              <a:rPr lang="es" sz="1200">
                <a:solidFill>
                  <a:schemeClr val="dk1"/>
                </a:solidFill>
                <a:latin typeface="DM Sans"/>
                <a:ea typeface="DM Sans"/>
                <a:cs typeface="DM Sans"/>
                <a:sym typeface="DM Sans"/>
              </a:rPr>
              <a:t>. Agrega algunos estilos con bootstrap/materialize u otro.</a:t>
            </a:r>
            <a:endParaRPr sz="1200">
              <a:solidFill>
                <a:schemeClr val="dk1"/>
              </a:solidFill>
              <a:latin typeface="DM Sans"/>
              <a:ea typeface="DM Sans"/>
              <a:cs typeface="DM Sans"/>
              <a:sym typeface="DM Sans"/>
            </a:endParaRPr>
          </a:p>
          <a:p>
            <a:pPr marL="457200" lvl="0" indent="-304800" algn="l" rtl="0">
              <a:spcBef>
                <a:spcPts val="0"/>
              </a:spcBef>
              <a:spcAft>
                <a:spcPts val="0"/>
              </a:spcAft>
              <a:buClr>
                <a:srgbClr val="EA90FF"/>
              </a:buClr>
              <a:buSzPts val="1200"/>
              <a:buFont typeface="DM Sans"/>
              <a:buChar char="✓"/>
            </a:pPr>
            <a:r>
              <a:rPr lang="es" sz="1200">
                <a:solidFill>
                  <a:schemeClr val="dk1"/>
                </a:solidFill>
                <a:latin typeface="DM Sans"/>
                <a:ea typeface="DM Sans"/>
                <a:cs typeface="DM Sans"/>
                <a:sym typeface="DM Sans"/>
              </a:rPr>
              <a:t>Crea un componente contenedor ItemListContainer.js con una prop greeting, y muestra el mensaje dentro del contenedor con el styling integrado.</a:t>
            </a:r>
            <a:endParaRPr sz="1200">
              <a:solidFill>
                <a:schemeClr val="dk1"/>
              </a:solidFill>
              <a:latin typeface="DM Sans"/>
              <a:ea typeface="DM Sans"/>
              <a:cs typeface="DM Sans"/>
              <a:sym typeface="DM Sans"/>
            </a:endParaRPr>
          </a:p>
          <a:p>
            <a:pPr marL="457200" lvl="0" indent="0" algn="l" rtl="0">
              <a:lnSpc>
                <a:spcPct val="115000"/>
              </a:lnSpc>
              <a:spcBef>
                <a:spcPts val="0"/>
              </a:spcBef>
              <a:spcAft>
                <a:spcPts val="0"/>
              </a:spcAft>
              <a:buNone/>
            </a:pPr>
            <a:endParaRPr sz="1100" b="1">
              <a:solidFill>
                <a:schemeClr val="dk1"/>
              </a:solidFill>
              <a:highlight>
                <a:srgbClr val="FFFF00"/>
              </a:highlight>
              <a:latin typeface="DM Sans"/>
              <a:ea typeface="DM Sans"/>
              <a:cs typeface="DM Sans"/>
              <a:sym typeface="DM Sans"/>
            </a:endParaRPr>
          </a:p>
          <a:p>
            <a:pPr marL="0" marR="0" lvl="0" indent="0" algn="l" rtl="0">
              <a:lnSpc>
                <a:spcPct val="100000"/>
              </a:lnSpc>
              <a:spcBef>
                <a:spcPts val="0"/>
              </a:spcBef>
              <a:spcAft>
                <a:spcPts val="800"/>
              </a:spcAft>
              <a:buClr>
                <a:srgbClr val="000000"/>
              </a:buClr>
              <a:buSzPts val="1350"/>
              <a:buFont typeface="Arial"/>
              <a:buNone/>
            </a:pPr>
            <a:endParaRPr sz="1350" b="0" i="0" u="sng" strike="noStrike" cap="none">
              <a:solidFill>
                <a:srgbClr val="83AEFB"/>
              </a:solidFill>
              <a:latin typeface="DM Sans"/>
              <a:ea typeface="DM Sans"/>
              <a:cs typeface="DM Sans"/>
              <a:sym typeface="DM Sans"/>
            </a:endParaRPr>
          </a:p>
        </p:txBody>
      </p:sp>
      <p:sp>
        <p:nvSpPr>
          <p:cNvPr id="422" name="Google Shape;422;p61"/>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61"/>
          <p:cNvSpPr txBox="1"/>
          <p:nvPr/>
        </p:nvSpPr>
        <p:spPr>
          <a:xfrm>
            <a:off x="4769300" y="2614675"/>
            <a:ext cx="3675300" cy="96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1" i="0" u="none" strike="noStrike" cap="none">
                <a:solidFill>
                  <a:schemeClr val="dk1"/>
                </a:solidFill>
                <a:latin typeface="DM Sans"/>
                <a:ea typeface="DM Sans"/>
                <a:cs typeface="DM Sans"/>
                <a:sym typeface="DM Sans"/>
              </a:rPr>
              <a:t>Objetivos.</a:t>
            </a:r>
            <a:endParaRPr sz="1200" b="1" i="0" u="none" strike="noStrike" cap="none">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00"/>
              <a:buFont typeface="Arial"/>
              <a:buNone/>
            </a:pPr>
            <a:endParaRPr sz="1200" b="1">
              <a:solidFill>
                <a:schemeClr val="dk1"/>
              </a:solidFill>
              <a:latin typeface="DM Sans"/>
              <a:ea typeface="DM Sans"/>
              <a:cs typeface="DM Sans"/>
              <a:sym typeface="DM Sans"/>
            </a:endParaRPr>
          </a:p>
          <a:p>
            <a:pPr marL="0" marR="0" lvl="0" indent="0" algn="l" rtl="0">
              <a:lnSpc>
                <a:spcPct val="30000"/>
              </a:lnSpc>
              <a:spcBef>
                <a:spcPts val="0"/>
              </a:spcBef>
              <a:spcAft>
                <a:spcPts val="0"/>
              </a:spcAft>
              <a:buClr>
                <a:srgbClr val="000000"/>
              </a:buClr>
              <a:buSzPts val="1200"/>
              <a:buFont typeface="Arial"/>
              <a:buNone/>
            </a:pPr>
            <a:endParaRPr sz="1200" b="1" i="0" u="none" strike="noStrike" cap="none">
              <a:solidFill>
                <a:schemeClr val="dk1"/>
              </a:solidFill>
              <a:latin typeface="DM Sans"/>
              <a:ea typeface="DM Sans"/>
              <a:cs typeface="DM Sans"/>
              <a:sym typeface="DM Sans"/>
            </a:endParaRPr>
          </a:p>
          <a:p>
            <a:pPr marL="457200" marR="0" lvl="0" indent="-304800" algn="l" rtl="0">
              <a:lnSpc>
                <a:spcPct val="100000"/>
              </a:lnSpc>
              <a:spcBef>
                <a:spcPts val="0"/>
              </a:spcBef>
              <a:spcAft>
                <a:spcPts val="0"/>
              </a:spcAft>
              <a:buClr>
                <a:srgbClr val="EA90FF"/>
              </a:buClr>
              <a:buSzPts val="1200"/>
              <a:buFont typeface="DM Sans"/>
              <a:buChar char="✓"/>
            </a:pPr>
            <a:r>
              <a:rPr lang="es" sz="1200">
                <a:latin typeface="DM Sans"/>
                <a:ea typeface="DM Sans"/>
                <a:cs typeface="DM Sans"/>
                <a:sym typeface="DM Sans"/>
              </a:rPr>
              <a:t>Crear la landing de tu proyecto.</a:t>
            </a:r>
            <a:endParaRPr sz="1200">
              <a:latin typeface="DM Sans"/>
              <a:ea typeface="DM Sans"/>
              <a:cs typeface="DM Sans"/>
              <a:sym typeface="DM Sans"/>
            </a:endParaRPr>
          </a:p>
          <a:p>
            <a:pPr marL="457200" marR="0" lvl="0" indent="0" algn="l" rtl="0">
              <a:lnSpc>
                <a:spcPct val="100000"/>
              </a:lnSpc>
              <a:spcBef>
                <a:spcPts val="0"/>
              </a:spcBef>
              <a:spcAft>
                <a:spcPts val="0"/>
              </a:spcAft>
              <a:buNone/>
            </a:pPr>
            <a:endParaRPr sz="1100">
              <a:latin typeface="DM Sans"/>
              <a:ea typeface="DM Sans"/>
              <a:cs typeface="DM Sans"/>
              <a:sym typeface="DM Sans"/>
            </a:endParaRPr>
          </a:p>
        </p:txBody>
      </p:sp>
      <p:sp>
        <p:nvSpPr>
          <p:cNvPr id="424" name="Google Shape;424;p61"/>
          <p:cNvSpPr txBox="1"/>
          <p:nvPr/>
        </p:nvSpPr>
        <p:spPr>
          <a:xfrm>
            <a:off x="473075" y="2139200"/>
            <a:ext cx="79716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s" sz="1350" b="1">
                <a:solidFill>
                  <a:schemeClr val="dk1"/>
                </a:solidFill>
                <a:latin typeface="DM Sans"/>
                <a:ea typeface="DM Sans"/>
                <a:cs typeface="DM Sans"/>
                <a:sym typeface="DM Sans"/>
              </a:rPr>
              <a:t>Formato</a:t>
            </a:r>
            <a:r>
              <a:rPr lang="es" sz="1350" b="1" i="0" u="none" strike="noStrike" cap="none">
                <a:solidFill>
                  <a:schemeClr val="dk1"/>
                </a:solidFill>
                <a:latin typeface="DM Sans"/>
                <a:ea typeface="DM Sans"/>
                <a:cs typeface="DM Sans"/>
                <a:sym typeface="DM Sans"/>
              </a:rPr>
              <a:t>: </a:t>
            </a:r>
            <a:r>
              <a:rPr lang="es" sz="1200">
                <a:solidFill>
                  <a:schemeClr val="dk1"/>
                </a:solidFill>
                <a:latin typeface="DM Sans"/>
                <a:ea typeface="DM Sans"/>
                <a:cs typeface="DM Sans"/>
                <a:sym typeface="DM Sans"/>
              </a:rPr>
              <a:t>Link al último commit de tu repositorio en Github. Debe tener el nombre </a:t>
            </a:r>
            <a:r>
              <a:rPr lang="es" sz="1200">
                <a:solidFill>
                  <a:schemeClr val="dk1"/>
                </a:solidFill>
                <a:highlight>
                  <a:srgbClr val="EAFF6A"/>
                </a:highlight>
                <a:latin typeface="DM Sans"/>
                <a:ea typeface="DM Sans"/>
                <a:cs typeface="DM Sans"/>
                <a:sym typeface="DM Sans"/>
              </a:rPr>
              <a:t>“PreEntrega1+Apellido”</a:t>
            </a:r>
            <a:endParaRPr sz="1200">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29" name="Google Shape;429;p62"/>
          <p:cNvGrpSpPr/>
          <p:nvPr/>
        </p:nvGrpSpPr>
        <p:grpSpPr>
          <a:xfrm>
            <a:off x="457359" y="468298"/>
            <a:ext cx="431074" cy="431074"/>
            <a:chOff x="7208351" y="2467173"/>
            <a:chExt cx="738900" cy="738900"/>
          </a:xfrm>
        </p:grpSpPr>
        <p:sp>
          <p:nvSpPr>
            <p:cNvPr id="430" name="Google Shape;430;p62"/>
            <p:cNvSpPr/>
            <p:nvPr/>
          </p:nvSpPr>
          <p:spPr>
            <a:xfrm>
              <a:off x="7208351" y="2467173"/>
              <a:ext cx="738900" cy="7389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31" name="Google Shape;431;p62" title="ícono de entrega final"/>
            <p:cNvPicPr preferRelativeResize="0"/>
            <p:nvPr/>
          </p:nvPicPr>
          <p:blipFill rotWithShape="1">
            <a:blip r:embed="rId3">
              <a:alphaModFix/>
            </a:blip>
            <a:srcRect/>
            <a:stretch/>
          </p:blipFill>
          <p:spPr>
            <a:xfrm>
              <a:off x="7352500" y="2611301"/>
              <a:ext cx="450600" cy="450622"/>
            </a:xfrm>
            <a:prstGeom prst="rect">
              <a:avLst/>
            </a:prstGeom>
            <a:noFill/>
            <a:ln>
              <a:noFill/>
            </a:ln>
          </p:spPr>
        </p:pic>
      </p:grpSp>
      <p:sp>
        <p:nvSpPr>
          <p:cNvPr id="432" name="Google Shape;432;p62"/>
          <p:cNvSpPr txBox="1"/>
          <p:nvPr/>
        </p:nvSpPr>
        <p:spPr>
          <a:xfrm>
            <a:off x="501450" y="1081750"/>
            <a:ext cx="731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chemeClr val="dk1"/>
                </a:solidFill>
                <a:latin typeface="DM Sans"/>
                <a:ea typeface="DM Sans"/>
                <a:cs typeface="DM Sans"/>
                <a:sym typeface="DM Sans"/>
              </a:rPr>
              <a:t>Primera pre-entrega</a:t>
            </a:r>
            <a:endParaRPr sz="4000" b="1" i="0" u="none" strike="noStrike" cap="none">
              <a:solidFill>
                <a:schemeClr val="dk1"/>
              </a:solidFill>
              <a:latin typeface="DM Sans"/>
              <a:ea typeface="DM Sans"/>
              <a:cs typeface="DM Sans"/>
              <a:sym typeface="DM Sans"/>
            </a:endParaRPr>
          </a:p>
        </p:txBody>
      </p:sp>
      <p:pic>
        <p:nvPicPr>
          <p:cNvPr id="433" name="Google Shape;433;p62"/>
          <p:cNvPicPr preferRelativeResize="0"/>
          <p:nvPr/>
        </p:nvPicPr>
        <p:blipFill rotWithShape="1">
          <a:blip r:embed="rId4">
            <a:alphaModFix/>
          </a:blip>
          <a:srcRect/>
          <a:stretch/>
        </p:blipFill>
        <p:spPr>
          <a:xfrm>
            <a:off x="7811413" y="4692275"/>
            <a:ext cx="1150750" cy="267575"/>
          </a:xfrm>
          <a:prstGeom prst="rect">
            <a:avLst/>
          </a:prstGeom>
          <a:noFill/>
          <a:ln>
            <a:noFill/>
          </a:ln>
        </p:spPr>
      </p:pic>
      <p:sp>
        <p:nvSpPr>
          <p:cNvPr id="434" name="Google Shape;434;p62"/>
          <p:cNvSpPr txBox="1"/>
          <p:nvPr/>
        </p:nvSpPr>
        <p:spPr>
          <a:xfrm>
            <a:off x="930550" y="468275"/>
            <a:ext cx="3199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chemeClr val="dk1"/>
                </a:solidFill>
                <a:latin typeface="DM Sans"/>
                <a:ea typeface="DM Sans"/>
                <a:cs typeface="DM Sans"/>
                <a:sym typeface="DM Sans"/>
              </a:rPr>
              <a:t>ENTREGA DEL PROYECTO FINAL</a:t>
            </a:r>
            <a:endParaRPr sz="1400" b="0" i="0" u="none" strike="noStrike" cap="none">
              <a:solidFill>
                <a:srgbClr val="000000"/>
              </a:solidFill>
              <a:latin typeface="DM Sans"/>
              <a:ea typeface="DM Sans"/>
              <a:cs typeface="DM Sans"/>
              <a:sym typeface="DM Sans"/>
            </a:endParaRPr>
          </a:p>
        </p:txBody>
      </p:sp>
      <p:sp>
        <p:nvSpPr>
          <p:cNvPr id="435" name="Google Shape;435;p62"/>
          <p:cNvSpPr txBox="1"/>
          <p:nvPr/>
        </p:nvSpPr>
        <p:spPr>
          <a:xfrm>
            <a:off x="612850" y="1953950"/>
            <a:ext cx="4341000" cy="204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DM Sans"/>
                <a:ea typeface="DM Sans"/>
                <a:cs typeface="DM Sans"/>
                <a:sym typeface="DM Sans"/>
              </a:rPr>
              <a:t>Se debe entregar.</a:t>
            </a:r>
            <a:endParaRPr sz="1200" b="1" i="0" u="none" strike="noStrike" cap="none">
              <a:solidFill>
                <a:srgbClr val="000000"/>
              </a:solidFill>
              <a:latin typeface="DM Sans"/>
              <a:ea typeface="DM Sans"/>
              <a:cs typeface="DM Sans"/>
              <a:sym typeface="DM Sans"/>
            </a:endParaRPr>
          </a:p>
          <a:p>
            <a:pPr marL="0" lvl="0" indent="0" algn="l" rtl="0">
              <a:spcBef>
                <a:spcPts val="0"/>
              </a:spcBef>
              <a:spcAft>
                <a:spcPts val="0"/>
              </a:spcAft>
              <a:buNone/>
            </a:pPr>
            <a:endParaRPr sz="1200" b="1">
              <a:solidFill>
                <a:schemeClr val="dk1"/>
              </a:solidFill>
              <a:latin typeface="DM Sans"/>
              <a:ea typeface="DM Sans"/>
              <a:cs typeface="DM Sans"/>
              <a:sym typeface="DM Sans"/>
            </a:endParaRPr>
          </a:p>
          <a:p>
            <a:pPr marL="457200" lvl="0" indent="-304800" algn="l" rtl="0">
              <a:spcBef>
                <a:spcPts val="0"/>
              </a:spcBef>
              <a:spcAft>
                <a:spcPts val="0"/>
              </a:spcAft>
              <a:buClr>
                <a:srgbClr val="EA90FF"/>
              </a:buClr>
              <a:buSzPts val="1200"/>
              <a:buFont typeface="DM Sans"/>
              <a:buChar char="✓"/>
            </a:pPr>
            <a:r>
              <a:rPr lang="es" sz="1200">
                <a:solidFill>
                  <a:schemeClr val="dk1"/>
                </a:solidFill>
                <a:latin typeface="DM Sans"/>
                <a:ea typeface="DM Sans"/>
                <a:cs typeface="DM Sans"/>
                <a:sym typeface="DM Sans"/>
              </a:rPr>
              <a:t>Crea un componente CartWidget.js que haga rendering de un ícono Cart, e inclúyelo dentro de NavBar.js para que esté visible en todo momento.</a:t>
            </a:r>
            <a:endParaRPr sz="1200">
              <a:solidFill>
                <a:schemeClr val="dk1"/>
              </a:solidFill>
              <a:latin typeface="DM Sans"/>
              <a:ea typeface="DM Sans"/>
              <a:cs typeface="DM Sans"/>
              <a:sym typeface="DM Sans"/>
            </a:endParaRPr>
          </a:p>
          <a:p>
            <a:pPr marL="457200" lvl="0" indent="-298450" algn="l" rtl="0">
              <a:spcBef>
                <a:spcPts val="0"/>
              </a:spcBef>
              <a:spcAft>
                <a:spcPts val="0"/>
              </a:spcAft>
              <a:buClr>
                <a:srgbClr val="EA90FF"/>
              </a:buClr>
              <a:buSzPts val="1100"/>
              <a:buFont typeface="DM Sans"/>
              <a:buChar char="✓"/>
            </a:pPr>
            <a:r>
              <a:rPr lang="es" sz="1200">
                <a:solidFill>
                  <a:schemeClr val="dk1"/>
                </a:solidFill>
                <a:latin typeface="DM Sans"/>
                <a:ea typeface="DM Sans"/>
                <a:cs typeface="DM Sans"/>
                <a:sym typeface="DM Sans"/>
              </a:rPr>
              <a:t>Crea un componente ItemListContainer. Impórtalo dentro de App.js, y abajo de NavBar.js.</a:t>
            </a:r>
            <a:r>
              <a:rPr lang="es" sz="1100">
                <a:solidFill>
                  <a:schemeClr val="dk1"/>
                </a:solidFill>
                <a:latin typeface="DM Sans"/>
                <a:ea typeface="DM Sans"/>
                <a:cs typeface="DM Sans"/>
                <a:sym typeface="DM Sans"/>
              </a:rPr>
              <a:t> </a:t>
            </a:r>
            <a:endParaRPr sz="1100">
              <a:solidFill>
                <a:schemeClr val="dk1"/>
              </a:solidFill>
              <a:latin typeface="DM Sans"/>
              <a:ea typeface="DM Sans"/>
              <a:cs typeface="DM Sans"/>
              <a:sym typeface="DM Sans"/>
            </a:endParaRPr>
          </a:p>
          <a:p>
            <a:pPr marL="0" lvl="0" indent="0" algn="l" rtl="0">
              <a:spcBef>
                <a:spcPts val="0"/>
              </a:spcBef>
              <a:spcAft>
                <a:spcPts val="0"/>
              </a:spcAft>
              <a:buNone/>
            </a:pPr>
            <a:endParaRPr sz="1100">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999999"/>
              </a:solidFill>
              <a:latin typeface="DM Sans"/>
              <a:ea typeface="DM Sans"/>
              <a:cs typeface="DM Sans"/>
              <a:sym typeface="DM Sans"/>
            </a:endParaRPr>
          </a:p>
        </p:txBody>
      </p:sp>
      <p:sp>
        <p:nvSpPr>
          <p:cNvPr id="436" name="Google Shape;436;p62"/>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62"/>
          <p:cNvSpPr txBox="1"/>
          <p:nvPr/>
        </p:nvSpPr>
        <p:spPr>
          <a:xfrm>
            <a:off x="636450" y="3571575"/>
            <a:ext cx="40578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s" sz="1200" b="1">
                <a:solidFill>
                  <a:schemeClr val="dk1"/>
                </a:solidFill>
                <a:latin typeface="DM Sans"/>
                <a:ea typeface="DM Sans"/>
                <a:cs typeface="DM Sans"/>
                <a:sym typeface="DM Sans"/>
              </a:rPr>
              <a:t>Deberás corroborar que tu proyecto cuente con:</a:t>
            </a:r>
            <a:endParaRPr sz="1200" b="1">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r>
              <a:rPr lang="es" sz="1200">
                <a:solidFill>
                  <a:schemeClr val="dk1"/>
                </a:solidFill>
                <a:latin typeface="DM Sans"/>
                <a:ea typeface="DM Sans"/>
                <a:cs typeface="DM Sans"/>
                <a:sym typeface="DM Sans"/>
              </a:rPr>
              <a:t>Componente Navbar.Js</a:t>
            </a:r>
            <a:endParaRPr sz="1500"/>
          </a:p>
        </p:txBody>
      </p:sp>
    </p:spTree>
  </p:cSld>
  <p:clrMapOvr>
    <a:masterClrMapping/>
  </p:clrMapOvr>
</p:sld>
</file>

<file path=ppt/theme/theme1.xml><?xml version="1.0" encoding="utf-8"?>
<a:theme xmlns:a="http://schemas.openxmlformats.org/drawingml/2006/main"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337</Words>
  <Application>Microsoft Office PowerPoint</Application>
  <PresentationFormat>Presentación en pantalla (16:9)</PresentationFormat>
  <Paragraphs>46</Paragraphs>
  <Slides>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DM Sans</vt:lpstr>
      <vt:lpstr>Roboto</vt:lpstr>
      <vt:lpstr>Arial</vt:lpstr>
      <vt:lpstr>Helvetica Neue Light</vt:lpstr>
      <vt:lpstr>Coder</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Carlos Hall</cp:lastModifiedBy>
  <cp:revision>1</cp:revision>
  <dcterms:modified xsi:type="dcterms:W3CDTF">2023-03-08T23:54:15Z</dcterms:modified>
</cp:coreProperties>
</file>