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A697C-68C1-421C-8E11-FB5D4F231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730F42-0D4B-4ADC-8632-33DD76DE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56C48-7F1B-40C2-AC35-06B9C7C8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D3073-99AC-46A5-9142-CFBAEE74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D4721-E340-4E01-BCDC-9020903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44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618A8-39F7-4E74-93F0-39180AB2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2A5D8A-6B4D-4A20-B031-4E474916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E4F70-A4C1-45E1-ACAB-087A64BB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3F14C-BD83-4906-98D5-398919D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140AC-F220-4D1B-A397-FE17E56F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68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D17944-D23A-4182-8881-025CE0D2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E533F8-BF4F-49F6-9717-B6E230A7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99F94-831A-40BF-86F6-9B2E21B6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C74AF-D8CD-4977-858F-22C06BE1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CDCCF-9916-463A-93BD-7C58376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7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1AA6A-5727-4AF8-B822-FFA29C3F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3DA58-EA89-4BD7-BDD5-832F13C0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F3304-537D-429E-B4FF-CFB4346C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31A8C-CB87-4E8E-9BF5-E231CC65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D671B-9319-4C84-923B-C4D2FF44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25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31DCE-9087-4C10-9C9D-E62FAED3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DFC264-D02E-4046-B6AC-DDDC4763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6A4F4-8967-41BD-9AD4-DFAA286D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28975-EF0A-4CCD-84FA-DC691300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65C65-540D-421B-AA86-FEDC9F48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4C28-3AA1-4B0F-B98F-61708411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6D6CD-A23D-4709-BC98-49CCC5ABC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D326E-E012-421E-B0CC-57774F67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4E6545-BF71-4A2B-97E6-4A25F8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7575F8-B293-49EB-9A82-E0F544D2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078ED7-6768-4263-8295-9B8EA0F8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1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68DD7-7CB0-4C34-9A09-E4173F0F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818AE-17BC-4C15-B6EE-4F1EB121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6F1DAB-61E3-4B4B-A16A-D7B99610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56B95A-5969-4936-AC27-7BEF1C17C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9E8B4-54B5-490C-95B5-4F465DD65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1340A2-EF37-431B-AA57-6FE5E6EC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7277C6-47B9-40DE-B17B-20068BA3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899FB4-C978-48FA-96D8-A9DBCCC8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95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C0AAA-EDDD-4F7B-B69A-E99A296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C9DC18-36DC-41D3-A63E-B7552B07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281604-2CDC-4ADF-A709-3165B5E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F5CC-B969-497B-A5EF-9A133266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7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ED932F-1D71-4AB9-B97B-393FD4C7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181B19-AE2F-4C5C-A957-77A51CEC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5FCCEA-676E-4723-B1AF-51116BCD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26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F5893-BFD4-475B-B91C-18CF285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78FDA-F23B-498B-BACB-4771B0BC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2B05B-DE06-4555-9DB4-C14D3953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78411-3A9B-4F17-8797-0C066979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06063-14A8-4CF1-A3A0-B780193C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98A55-CC4C-45E1-8681-63E22F75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9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1E8BC-5131-41FB-9514-905C00DA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E6B9D9-A367-47FD-A9D3-28006F78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3A6B3-2D57-46FD-823B-F37773B3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72BED-DB3D-47C5-9EF7-C873A03E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C72B46-7EE6-41E6-86D0-3B43E86E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7768C-84E5-4648-A906-1C061692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4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133B18-471D-4DD8-86E8-BFA2F0E3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AC6DD-DAD1-46CF-9C5B-F6EA7010E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51EBF-6929-4272-9218-BBF8B17D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EFFF-1625-4B04-9491-80414FCE64CA}" type="datetimeFigureOut">
              <a:rPr lang="es-ES" smtClean="0"/>
              <a:t>29/08/2021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EB993-F0E7-4708-B1C6-745E27ADF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D48352-2295-4B60-B7CB-5F92E2735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4136-1A7D-4B5C-B3C4-9BCA7B8BA42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MSIPCMContentMarking" descr="{&quot;HashCode&quot;:1231056682,&quot;Placement&quot;:&quot;Footer&quot;,&quot;Top&quot;:516.65155,&quot;Left&quot;:437.819916,&quot;SlideWidth&quot;:960,&quot;SlideHeight&quot;:540}">
            <a:extLst>
              <a:ext uri="{FF2B5EF4-FFF2-40B4-BE49-F238E27FC236}">
                <a16:creationId xmlns:a16="http://schemas.microsoft.com/office/drawing/2014/main" id="{37F4E9F4-AA58-453D-9AA4-2EBC1CEBC19E}"/>
              </a:ext>
            </a:extLst>
          </p:cNvPr>
          <p:cNvSpPr txBox="1"/>
          <p:nvPr userDrawn="1"/>
        </p:nvSpPr>
        <p:spPr>
          <a:xfrm>
            <a:off x="5560313" y="6561475"/>
            <a:ext cx="107137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200">
                <a:solidFill>
                  <a:srgbClr val="008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18025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0E68CFFE-D75C-449B-A61A-4FE9D616DA1F}"/>
              </a:ext>
            </a:extLst>
          </p:cNvPr>
          <p:cNvSpPr/>
          <p:nvPr/>
        </p:nvSpPr>
        <p:spPr>
          <a:xfrm>
            <a:off x="3175438" y="373305"/>
            <a:ext cx="4220307" cy="105507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Definir Objetivos: visión y misión de la empresa</a:t>
            </a:r>
          </a:p>
        </p:txBody>
      </p:sp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E00F3FEE-3EC8-4B93-80B1-6A59007DFEE8}"/>
              </a:ext>
            </a:extLst>
          </p:cNvPr>
          <p:cNvSpPr/>
          <p:nvPr/>
        </p:nvSpPr>
        <p:spPr>
          <a:xfrm>
            <a:off x="4089836" y="1428382"/>
            <a:ext cx="2532185" cy="13223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Definir nuestro mercado, ventajas competitivas</a:t>
            </a:r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77686923-A538-41B0-B747-580253A634FF}"/>
              </a:ext>
            </a:extLst>
          </p:cNvPr>
          <p:cNvSpPr/>
          <p:nvPr/>
        </p:nvSpPr>
        <p:spPr>
          <a:xfrm>
            <a:off x="3766279" y="2750745"/>
            <a:ext cx="3179298" cy="78427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Segmentación mercado</a:t>
            </a:r>
          </a:p>
        </p:txBody>
      </p:sp>
      <p:pic>
        <p:nvPicPr>
          <p:cNvPr id="8" name="Gráfico 7" descr="Estadísticas">
            <a:extLst>
              <a:ext uri="{FF2B5EF4-FFF2-40B4-BE49-F238E27FC236}">
                <a16:creationId xmlns:a16="http://schemas.microsoft.com/office/drawing/2014/main" id="{3EA1495D-7514-4A0A-8688-70C557F7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340" y="3113542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5191AEA-AE39-4764-BF88-12F4009E482C}"/>
              </a:ext>
            </a:extLst>
          </p:cNvPr>
          <p:cNvSpPr txBox="1"/>
          <p:nvPr/>
        </p:nvSpPr>
        <p:spPr>
          <a:xfrm>
            <a:off x="1240444" y="267276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Predicción de demanda</a:t>
            </a:r>
          </a:p>
        </p:txBody>
      </p:sp>
    </p:spTree>
    <p:extLst>
      <p:ext uri="{BB962C8B-B14F-4D97-AF65-F5344CB8AC3E}">
        <p14:creationId xmlns:p14="http://schemas.microsoft.com/office/powerpoint/2010/main" val="498179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20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Núñez Marcos</dc:creator>
  <cp:lastModifiedBy>Carlos Núñez Marcos</cp:lastModifiedBy>
  <cp:revision>3</cp:revision>
  <dcterms:created xsi:type="dcterms:W3CDTF">2021-08-29T10:23:18Z</dcterms:created>
  <dcterms:modified xsi:type="dcterms:W3CDTF">2021-08-30T06:45:13Z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2021-08-30T06:45:00Z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d3145062-94c8-4eca-9420-895acaf23333</vt:lpwstr>
  </property>
  <property fmtid="{D5CDD505-2E9C-101B-9397-08002B2CF9AE}" pid="8" name="MSIP_Label_019c027e-33b7-45fc-a572-8ffa5d09ec36_ContentBits">
    <vt:lpwstr>2</vt:lpwstr>
  </property>
</Properties>
</file>