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9B7-F2CE-43DA-A577-E8040ECFC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C3F7-BECB-4B4C-A21C-84CA2589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7819-A8D1-4097-8E6E-782EB6A8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C90A-661D-4AD8-A748-72DE285B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A5C7-6858-4FB9-909C-C7DAB35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0D9E-9D74-46C7-BC32-AF789427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0392C-99D5-4067-911E-CFB28407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F17D-1AF5-48F1-A069-586CED70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B8EA-90BD-40AE-9C70-EF986580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6410-569D-43DD-90E2-E5BE56B2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71269-708E-496D-9C68-03F24F0BC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5694E-5FCC-4E15-A420-8455D2340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1A5C-2A8D-4997-9E61-E393CC71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1A85-7AED-4A53-A9D9-343FC22C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8687-A9DA-404C-98BB-04B4560B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0023-E67E-4260-B6D5-9049B497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606A-A119-4D71-B2BE-3C03D960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FEFB-2DF7-4557-95B7-9A6A683B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5DAD-0084-4195-9282-E59A9C4A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CC94-1FDD-4044-B825-93C765F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47F-9AA4-4421-949C-A8F6151D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B9A0-AA44-43BA-ACD4-79C8A564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FD73-6573-49EA-B26D-E378A3D1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5572-BA1A-49F0-83B2-85B9EAD5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460E-17C1-469F-BD4C-76DE7961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A0DC-729B-467B-8EA4-678DE59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084A-DC39-4BB0-8C5C-94F2C8D1C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D698E-E678-401F-A755-447F31D3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52A1E-C8E6-4937-AFFD-AD4620F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8640-A3B7-477D-942F-806AA3A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CFF6-D307-49C5-A868-F221B47E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F92-9CC7-4CCE-BF07-B835706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5C78-F86C-46F2-8039-634B9671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1D619-4063-4978-A5E1-384532ACE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D6B2-C2A0-4E24-BE78-4EBE0B68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67ADF-5F09-4772-B573-AD53EB095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85A3D-652E-434F-81A5-1FE04067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AB354-75E6-413F-ACF6-B32A7BBC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56F17-2401-4A6C-8F23-03A801A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A6D3-00F6-4C28-A68F-957620BA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8D9B8-0785-4237-BB23-F095BFE2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3AD04-F58A-4005-A3B7-E8B73640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10398-5C45-4228-AB84-BBF1E625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F0FE0-8039-4350-AD67-FBD812A2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77D8-294B-498B-9284-450DAE7C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6E57B-44DC-4214-B132-4E5657EE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D9FD-A3E1-4974-866D-5BDDA474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66DA-D29E-4BEC-AF5B-34E0861F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C869A-3500-49C8-ACBB-3BFEA6D2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7B248-5E3F-425B-AF43-617E239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D815A-99AB-467F-81D0-05D7FF4F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386CB-C574-4A98-8D5D-58A71D14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234D-F0C0-4A2F-A1B2-EE0614F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5A49-1B1B-47BE-B9CE-D973CD75B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B57A8-8E46-45E3-8617-C4A20899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CB11-F390-478F-8320-D8A13B89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84A1-30E7-4705-8EB9-5442170F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6E810-FDD6-4690-906C-93AAC8D9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C1346-0090-4A5B-AD2A-F8B05B5C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EFE5-2A56-49AA-A4B1-96DBA367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686D-B403-4A57-85B2-FB462E7AF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DA89-C06E-47E3-B702-8598E6568A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7253-B68E-4EA4-80BD-9A85FC41E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9DE0-BF67-4995-A636-6FE54927C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A088-B43E-4187-BB82-8861695A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>
            <a:extLst>
              <a:ext uri="{FF2B5EF4-FFF2-40B4-BE49-F238E27FC236}">
                <a16:creationId xmlns:a16="http://schemas.microsoft.com/office/drawing/2014/main" id="{5E97E3CD-9D8F-411C-B11F-61D588BDB638}"/>
              </a:ext>
            </a:extLst>
          </p:cNvPr>
          <p:cNvSpPr/>
          <p:nvPr/>
        </p:nvSpPr>
        <p:spPr>
          <a:xfrm>
            <a:off x="898814" y="4156364"/>
            <a:ext cx="10650681" cy="774122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FD01B482-BF7F-406F-898D-C61A28D51661}"/>
              </a:ext>
            </a:extLst>
          </p:cNvPr>
          <p:cNvSpPr/>
          <p:nvPr/>
        </p:nvSpPr>
        <p:spPr>
          <a:xfrm>
            <a:off x="1870364" y="4036868"/>
            <a:ext cx="2057400" cy="893618"/>
          </a:xfrm>
          <a:prstGeom prst="irregularSeal2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308BAF-E280-4835-8CA0-B017B618B904}"/>
              </a:ext>
            </a:extLst>
          </p:cNvPr>
          <p:cNvCxnSpPr/>
          <p:nvPr/>
        </p:nvCxnSpPr>
        <p:spPr>
          <a:xfrm flipV="1">
            <a:off x="3616036" y="3299113"/>
            <a:ext cx="0" cy="1184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C59A7B-0A28-40EC-B98E-EAEFCF296BA6}"/>
              </a:ext>
            </a:extLst>
          </p:cNvPr>
          <p:cNvCxnSpPr/>
          <p:nvPr/>
        </p:nvCxnSpPr>
        <p:spPr>
          <a:xfrm flipV="1">
            <a:off x="3782291" y="3299113"/>
            <a:ext cx="0" cy="1184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3C65D4-70D1-49F3-8D61-492E9A768728}"/>
              </a:ext>
            </a:extLst>
          </p:cNvPr>
          <p:cNvCxnSpPr/>
          <p:nvPr/>
        </p:nvCxnSpPr>
        <p:spPr>
          <a:xfrm flipV="1">
            <a:off x="3953741" y="3299113"/>
            <a:ext cx="0" cy="1184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743F10-5E6A-4602-B98F-BB43281F4E18}"/>
              </a:ext>
            </a:extLst>
          </p:cNvPr>
          <p:cNvCxnSpPr/>
          <p:nvPr/>
        </p:nvCxnSpPr>
        <p:spPr>
          <a:xfrm flipV="1">
            <a:off x="4125191" y="3299113"/>
            <a:ext cx="0" cy="1184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9CA83-C29C-4B13-A2BE-EA51E90DA236}"/>
              </a:ext>
            </a:extLst>
          </p:cNvPr>
          <p:cNvCxnSpPr/>
          <p:nvPr/>
        </p:nvCxnSpPr>
        <p:spPr>
          <a:xfrm>
            <a:off x="898814" y="2363932"/>
            <a:ext cx="14755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E587E0-D20D-4195-9585-6F6166764B96}"/>
              </a:ext>
            </a:extLst>
          </p:cNvPr>
          <p:cNvCxnSpPr/>
          <p:nvPr/>
        </p:nvCxnSpPr>
        <p:spPr>
          <a:xfrm>
            <a:off x="898814" y="2514600"/>
            <a:ext cx="14755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6ECA39-FB20-4A31-AF22-FE5ACB4580CA}"/>
              </a:ext>
            </a:extLst>
          </p:cNvPr>
          <p:cNvCxnSpPr/>
          <p:nvPr/>
        </p:nvCxnSpPr>
        <p:spPr>
          <a:xfrm>
            <a:off x="898814" y="2686050"/>
            <a:ext cx="14755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EACFDD-38ED-4A2E-A8F3-E185574F7AE2}"/>
              </a:ext>
            </a:extLst>
          </p:cNvPr>
          <p:cNvCxnSpPr/>
          <p:nvPr/>
        </p:nvCxnSpPr>
        <p:spPr>
          <a:xfrm>
            <a:off x="898814" y="2852305"/>
            <a:ext cx="14755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2762D33B-30D1-4BD3-8D9A-AAA344AD9F9E}"/>
              </a:ext>
            </a:extLst>
          </p:cNvPr>
          <p:cNvSpPr/>
          <p:nvPr/>
        </p:nvSpPr>
        <p:spPr>
          <a:xfrm rot="763741">
            <a:off x="3449246" y="2207881"/>
            <a:ext cx="5995655" cy="3652367"/>
          </a:xfrm>
          <a:prstGeom prst="arc">
            <a:avLst>
              <a:gd name="adj1" fmla="val 11561722"/>
              <a:gd name="adj2" fmla="val 21226025"/>
            </a:avLst>
          </a:prstGeom>
          <a:ln w="190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CCF00C-3716-43DE-991F-8B682F86A160}"/>
              </a:ext>
            </a:extLst>
          </p:cNvPr>
          <p:cNvSpPr/>
          <p:nvPr/>
        </p:nvSpPr>
        <p:spPr>
          <a:xfrm>
            <a:off x="2993547" y="3616037"/>
            <a:ext cx="223404" cy="223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805589-1F2C-430E-8752-208E0D5B279D}"/>
              </a:ext>
            </a:extLst>
          </p:cNvPr>
          <p:cNvSpPr/>
          <p:nvPr/>
        </p:nvSpPr>
        <p:spPr>
          <a:xfrm>
            <a:off x="2383751" y="3774498"/>
            <a:ext cx="223404" cy="223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CB5ED1-3052-4A17-BFF6-916B5BBC7ACC}"/>
              </a:ext>
            </a:extLst>
          </p:cNvPr>
          <p:cNvSpPr/>
          <p:nvPr/>
        </p:nvSpPr>
        <p:spPr>
          <a:xfrm>
            <a:off x="2663342" y="3169229"/>
            <a:ext cx="223404" cy="223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6F484F-18E7-4831-BC5F-E8DF33FD026C}"/>
              </a:ext>
            </a:extLst>
          </p:cNvPr>
          <p:cNvSpPr/>
          <p:nvPr/>
        </p:nvSpPr>
        <p:spPr>
          <a:xfrm>
            <a:off x="3404847" y="2574348"/>
            <a:ext cx="223404" cy="223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D29DE-50A8-4D64-8F79-3F7524592168}"/>
              </a:ext>
            </a:extLst>
          </p:cNvPr>
          <p:cNvSpPr/>
          <p:nvPr/>
        </p:nvSpPr>
        <p:spPr>
          <a:xfrm>
            <a:off x="3216951" y="2958814"/>
            <a:ext cx="223404" cy="223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34C408-CAB0-4874-B706-A064B0C8C0B1}"/>
              </a:ext>
            </a:extLst>
          </p:cNvPr>
          <p:cNvSpPr/>
          <p:nvPr/>
        </p:nvSpPr>
        <p:spPr>
          <a:xfrm>
            <a:off x="2833640" y="2574348"/>
            <a:ext cx="223404" cy="223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759909-04BB-47CB-AB29-F5BEB6F8A266}"/>
              </a:ext>
            </a:extLst>
          </p:cNvPr>
          <p:cNvSpPr/>
          <p:nvPr/>
        </p:nvSpPr>
        <p:spPr>
          <a:xfrm>
            <a:off x="4340322" y="1898939"/>
            <a:ext cx="223404" cy="223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964F91-2438-4E32-AA05-536607F2CF08}"/>
              </a:ext>
            </a:extLst>
          </p:cNvPr>
          <p:cNvSpPr/>
          <p:nvPr/>
        </p:nvSpPr>
        <p:spPr>
          <a:xfrm>
            <a:off x="4908261" y="2335583"/>
            <a:ext cx="223404" cy="223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5553BA-F621-4716-AC8D-3FCF2D1213B9}"/>
              </a:ext>
            </a:extLst>
          </p:cNvPr>
          <p:cNvSpPr/>
          <p:nvPr/>
        </p:nvSpPr>
        <p:spPr>
          <a:xfrm>
            <a:off x="5308121" y="1898939"/>
            <a:ext cx="223404" cy="223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456437-1461-48EF-B3F6-39462503399D}"/>
              </a:ext>
            </a:extLst>
          </p:cNvPr>
          <p:cNvSpPr/>
          <p:nvPr/>
        </p:nvSpPr>
        <p:spPr>
          <a:xfrm>
            <a:off x="6307767" y="1891146"/>
            <a:ext cx="223404" cy="223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777E6B8-3BAA-41E3-B900-B7131C92AD86}"/>
              </a:ext>
            </a:extLst>
          </p:cNvPr>
          <p:cNvSpPr/>
          <p:nvPr/>
        </p:nvSpPr>
        <p:spPr>
          <a:xfrm>
            <a:off x="7152119" y="2499239"/>
            <a:ext cx="223404" cy="223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CD4CA3-EBB7-4826-A301-0D2A79290936}"/>
              </a:ext>
            </a:extLst>
          </p:cNvPr>
          <p:cNvSpPr/>
          <p:nvPr/>
        </p:nvSpPr>
        <p:spPr>
          <a:xfrm>
            <a:off x="8204397" y="3205596"/>
            <a:ext cx="223404" cy="223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4D4B51-B041-42C3-96C1-6BD34FC954F8}"/>
              </a:ext>
            </a:extLst>
          </p:cNvPr>
          <p:cNvSpPr/>
          <p:nvPr/>
        </p:nvSpPr>
        <p:spPr>
          <a:xfrm>
            <a:off x="9511236" y="3922362"/>
            <a:ext cx="223404" cy="2234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397273-AB05-45DE-A919-191974D8B5D5}"/>
              </a:ext>
            </a:extLst>
          </p:cNvPr>
          <p:cNvSpPr/>
          <p:nvPr/>
        </p:nvSpPr>
        <p:spPr>
          <a:xfrm>
            <a:off x="2234244" y="3395232"/>
            <a:ext cx="223404" cy="223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A52FDB-B003-4250-90D7-50D452448C19}"/>
              </a:ext>
            </a:extLst>
          </p:cNvPr>
          <p:cNvSpPr/>
          <p:nvPr/>
        </p:nvSpPr>
        <p:spPr>
          <a:xfrm>
            <a:off x="3785472" y="2122345"/>
            <a:ext cx="223404" cy="223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48D7FE-D4A5-43BB-ACCF-59C0B75EA1DE}"/>
              </a:ext>
            </a:extLst>
          </p:cNvPr>
          <p:cNvSpPr txBox="1"/>
          <p:nvPr/>
        </p:nvSpPr>
        <p:spPr>
          <a:xfrm>
            <a:off x="513389" y="1751235"/>
            <a:ext cx="232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Velocity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E6150E-0089-4DF2-8FF7-FF0A692AD7EC}"/>
              </a:ext>
            </a:extLst>
          </p:cNvPr>
          <p:cNvSpPr txBox="1"/>
          <p:nvPr/>
        </p:nvSpPr>
        <p:spPr>
          <a:xfrm>
            <a:off x="8260913" y="2076940"/>
            <a:ext cx="237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Ember Flight Path and Cooling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A55E3-B25E-4641-BEF4-5ECB79B4C774}"/>
              </a:ext>
            </a:extLst>
          </p:cNvPr>
          <p:cNvSpPr txBox="1"/>
          <p:nvPr/>
        </p:nvSpPr>
        <p:spPr>
          <a:xfrm>
            <a:off x="977105" y="40817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52486-8914-4A92-A4E2-651D827998C9}"/>
              </a:ext>
            </a:extLst>
          </p:cNvPr>
          <p:cNvSpPr txBox="1"/>
          <p:nvPr/>
        </p:nvSpPr>
        <p:spPr>
          <a:xfrm>
            <a:off x="6478155" y="4127926"/>
            <a:ext cx="2969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Fire Spreading</a:t>
            </a:r>
          </a:p>
        </p:txBody>
      </p:sp>
      <p:sp>
        <p:nvSpPr>
          <p:cNvPr id="42" name="Explosion: 14 Points 41">
            <a:extLst>
              <a:ext uri="{FF2B5EF4-FFF2-40B4-BE49-F238E27FC236}">
                <a16:creationId xmlns:a16="http://schemas.microsoft.com/office/drawing/2014/main" id="{4DF51297-CBD1-4FF2-85D3-A74B904A6005}"/>
              </a:ext>
            </a:extLst>
          </p:cNvPr>
          <p:cNvSpPr/>
          <p:nvPr/>
        </p:nvSpPr>
        <p:spPr>
          <a:xfrm>
            <a:off x="9151485" y="4351330"/>
            <a:ext cx="648098" cy="281497"/>
          </a:xfrm>
          <a:prstGeom prst="irregularSeal2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2</cp:revision>
  <dcterms:created xsi:type="dcterms:W3CDTF">2020-02-01T23:30:29Z</dcterms:created>
  <dcterms:modified xsi:type="dcterms:W3CDTF">2020-02-01T23:41:44Z</dcterms:modified>
</cp:coreProperties>
</file>