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7"/>
  </p:notesMasterIdLst>
  <p:sldIdLst>
    <p:sldId id="256" r:id="rId2"/>
    <p:sldId id="257" r:id="rId3"/>
    <p:sldId id="258" r:id="rId4"/>
    <p:sldId id="317" r:id="rId5"/>
    <p:sldId id="318" r:id="rId6"/>
  </p:sldIdLst>
  <p:sldSz cx="9144000" cy="5143500" type="screen16x9"/>
  <p:notesSz cx="6858000" cy="9144000"/>
  <p:embeddedFontLst>
    <p:embeddedFont>
      <p:font typeface="Fira Sans Extra Condensed Medium" charset="0"/>
      <p:regular r:id="rId8"/>
      <p:bold r:id="rId9"/>
      <p:italic r:id="rId10"/>
      <p:boldItalic r:id="rId11"/>
    </p:embeddedFont>
    <p:embeddedFont>
      <p:font typeface="Overpass" charset="0"/>
      <p:regular r:id="rId12"/>
      <p:bold r:id="rId13"/>
      <p:italic r:id="rId14"/>
      <p:boldItalic r:id="rId15"/>
    </p:embeddedFont>
    <p:embeddedFont>
      <p:font typeface="Roboto Slab Light" charset="0"/>
      <p:regular r:id="rId16"/>
      <p:bold r:id="rId17"/>
    </p:embeddedFont>
    <p:embeddedFont>
      <p:font typeface="Overpass Light" charset="0"/>
      <p:regular r:id="rId18"/>
      <p:bold r:id="rId19"/>
      <p:italic r:id="rId20"/>
      <p:boldItalic r:id="rId21"/>
    </p:embeddedFont>
    <p:embeddedFont>
      <p:font typeface="Bebas Neue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0721673-25A8-454E-A007-A9ACDA34DB36}">
  <a:tblStyle styleId="{20721673-25A8-454E-A007-A9ACDA34DB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65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14658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4339e58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4339e58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50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21575" y="1228437"/>
            <a:ext cx="7878300" cy="3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5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>
            <a:off x="107975" y="2076050"/>
            <a:ext cx="0" cy="101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9040374" y="2076050"/>
            <a:ext cx="0" cy="101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625275" y="374693"/>
            <a:ext cx="38520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2042990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1588790" y="1916625"/>
            <a:ext cx="1874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1465040" y="2195840"/>
            <a:ext cx="21219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 hasCustomPrompt="1"/>
          </p:nvPr>
        </p:nvSpPr>
        <p:spPr>
          <a:xfrm>
            <a:off x="4542225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4088025" y="1908702"/>
            <a:ext cx="18744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3852975" y="2195840"/>
            <a:ext cx="2344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7" hasCustomPrompt="1"/>
          </p:nvPr>
        </p:nvSpPr>
        <p:spPr>
          <a:xfrm>
            <a:off x="6994306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6541456" y="1908693"/>
            <a:ext cx="18717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343756" y="2195840"/>
            <a:ext cx="22671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 hasCustomPrompt="1"/>
          </p:nvPr>
        </p:nvSpPr>
        <p:spPr>
          <a:xfrm>
            <a:off x="2042990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1588790" y="3830925"/>
            <a:ext cx="18744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1465040" y="4089824"/>
            <a:ext cx="2121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6" hasCustomPrompt="1"/>
          </p:nvPr>
        </p:nvSpPr>
        <p:spPr>
          <a:xfrm>
            <a:off x="4542225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7"/>
          </p:nvPr>
        </p:nvSpPr>
        <p:spPr>
          <a:xfrm>
            <a:off x="4089375" y="3830925"/>
            <a:ext cx="1871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8"/>
          </p:nvPr>
        </p:nvSpPr>
        <p:spPr>
          <a:xfrm>
            <a:off x="3919575" y="4091377"/>
            <a:ext cx="22113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94306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0"/>
          </p:nvPr>
        </p:nvSpPr>
        <p:spPr>
          <a:xfrm>
            <a:off x="6541456" y="3830925"/>
            <a:ext cx="1871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1"/>
          </p:nvPr>
        </p:nvSpPr>
        <p:spPr>
          <a:xfrm>
            <a:off x="6371656" y="4091377"/>
            <a:ext cx="22113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1"/>
          <p:cNvSpPr txBox="1">
            <a:spLocks noGrp="1"/>
          </p:cNvSpPr>
          <p:nvPr>
            <p:ph type="subTitle" idx="1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ubTitle" idx="2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3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4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subTitle" idx="5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ubTitle" idx="6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7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subTitle" idx="8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706" r:id="rId5"/>
    <p:sldLayoutId id="2147483707" r:id="rId6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>
            <a:spLocks noGrp="1"/>
          </p:cNvSpPr>
          <p:nvPr>
            <p:ph type="subTitle" idx="1"/>
          </p:nvPr>
        </p:nvSpPr>
        <p:spPr>
          <a:xfrm>
            <a:off x="2309690" y="2939739"/>
            <a:ext cx="4754399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Site com focos e métodos contra a ansiedade</a:t>
            </a:r>
            <a:endParaRPr dirty="0"/>
          </a:p>
        </p:txBody>
      </p:sp>
      <p:sp>
        <p:nvSpPr>
          <p:cNvPr id="460" name="Google Shape;460;p64"/>
          <p:cNvSpPr txBox="1">
            <a:spLocks noGrp="1"/>
          </p:cNvSpPr>
          <p:nvPr>
            <p:ph type="ctrTitle"/>
          </p:nvPr>
        </p:nvSpPr>
        <p:spPr>
          <a:xfrm>
            <a:off x="2194800" y="895389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MENTALIZE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Síntese do trabalho</a:t>
            </a:r>
            <a:endParaRPr dirty="0"/>
          </a:p>
        </p:txBody>
      </p:sp>
      <p:sp>
        <p:nvSpPr>
          <p:cNvPr id="466" name="Google Shape;466;p65"/>
          <p:cNvSpPr txBox="1">
            <a:spLocks noGrp="1"/>
          </p:cNvSpPr>
          <p:nvPr>
            <p:ph type="subTitle" idx="1"/>
          </p:nvPr>
        </p:nvSpPr>
        <p:spPr>
          <a:xfrm>
            <a:off x="621575" y="1228437"/>
            <a:ext cx="7878300" cy="3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4400" b="0" i="0" dirty="0">
                <a:solidFill>
                  <a:schemeClr val="tx1"/>
                </a:solidFill>
                <a:effectLst/>
                <a:latin typeface="Overpass" panose="020B0604020202020204" charset="0"/>
              </a:rPr>
              <a:t>Propósito do site</a:t>
            </a: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/>
                </a:solidFill>
                <a:latin typeface="Overpass" panose="020B0604020202020204" charset="0"/>
              </a:rPr>
              <a:t>Métodos utilizados </a:t>
            </a:r>
            <a:endParaRPr lang="pt-BR" sz="4400" dirty="0">
              <a:solidFill>
                <a:schemeClr val="tx1"/>
              </a:solidFill>
              <a:latin typeface="Overpass" panose="020B0604020202020204" charset="0"/>
              <a:sym typeface="Overpass Light"/>
            </a:endParaRP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/>
                </a:solidFill>
                <a:latin typeface="Overpass" panose="020B0604020202020204" charset="0"/>
                <a:sym typeface="Overpass Light"/>
              </a:rPr>
              <a:t>Base científica</a:t>
            </a:r>
            <a:endParaRPr lang="pt-BR" sz="4400" dirty="0">
              <a:solidFill>
                <a:schemeClr val="tx1"/>
              </a:solidFill>
              <a:latin typeface="Overpass" panose="020B060402020202020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6"/>
          <p:cNvSpPr/>
          <p:nvPr/>
        </p:nvSpPr>
        <p:spPr>
          <a:xfrm>
            <a:off x="1500300" y="1346401"/>
            <a:ext cx="7643700" cy="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6"/>
          <p:cNvSpPr/>
          <p:nvPr/>
        </p:nvSpPr>
        <p:spPr>
          <a:xfrm>
            <a:off x="1500300" y="3245575"/>
            <a:ext cx="7643700" cy="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66"/>
          <p:cNvSpPr txBox="1">
            <a:spLocks noGrp="1"/>
          </p:cNvSpPr>
          <p:nvPr>
            <p:ph type="title"/>
          </p:nvPr>
        </p:nvSpPr>
        <p:spPr>
          <a:xfrm>
            <a:off x="625275" y="374693"/>
            <a:ext cx="38520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474" name="Google Shape;474;p66"/>
          <p:cNvCxnSpPr/>
          <p:nvPr/>
        </p:nvCxnSpPr>
        <p:spPr>
          <a:xfrm>
            <a:off x="9044950" y="1353300"/>
            <a:ext cx="0" cy="44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66"/>
          <p:cNvCxnSpPr/>
          <p:nvPr/>
        </p:nvCxnSpPr>
        <p:spPr>
          <a:xfrm>
            <a:off x="9044950" y="3253225"/>
            <a:ext cx="0" cy="44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" name="Google Shape;476;p66"/>
          <p:cNvSpPr txBox="1">
            <a:spLocks noGrp="1"/>
          </p:cNvSpPr>
          <p:nvPr>
            <p:ph type="title" idx="2"/>
          </p:nvPr>
        </p:nvSpPr>
        <p:spPr>
          <a:xfrm>
            <a:off x="2042990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66"/>
          <p:cNvSpPr txBox="1">
            <a:spLocks noGrp="1"/>
          </p:cNvSpPr>
          <p:nvPr>
            <p:ph type="subTitle" idx="1"/>
          </p:nvPr>
        </p:nvSpPr>
        <p:spPr>
          <a:xfrm>
            <a:off x="1588790" y="1916625"/>
            <a:ext cx="1874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478" name="Google Shape;478;p66"/>
          <p:cNvSpPr txBox="1">
            <a:spLocks noGrp="1"/>
          </p:cNvSpPr>
          <p:nvPr>
            <p:ph type="subTitle" idx="3"/>
          </p:nvPr>
        </p:nvSpPr>
        <p:spPr>
          <a:xfrm>
            <a:off x="1267340" y="2184558"/>
            <a:ext cx="2622985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LINGUAGEM DE MARCAÇÃO DE HIPERTEXTO</a:t>
            </a:r>
            <a:endParaRPr dirty="0"/>
          </a:p>
        </p:txBody>
      </p:sp>
      <p:sp>
        <p:nvSpPr>
          <p:cNvPr id="479" name="Google Shape;479;p66"/>
          <p:cNvSpPr txBox="1">
            <a:spLocks noGrp="1"/>
          </p:cNvSpPr>
          <p:nvPr>
            <p:ph type="title" idx="4"/>
          </p:nvPr>
        </p:nvSpPr>
        <p:spPr>
          <a:xfrm>
            <a:off x="4542225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66"/>
          <p:cNvSpPr txBox="1">
            <a:spLocks noGrp="1"/>
          </p:cNvSpPr>
          <p:nvPr>
            <p:ph type="subTitle" idx="5"/>
          </p:nvPr>
        </p:nvSpPr>
        <p:spPr>
          <a:xfrm>
            <a:off x="4088025" y="1908702"/>
            <a:ext cx="18744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481" name="Google Shape;481;p66"/>
          <p:cNvSpPr txBox="1">
            <a:spLocks noGrp="1"/>
          </p:cNvSpPr>
          <p:nvPr>
            <p:ph type="subTitle" idx="6"/>
          </p:nvPr>
        </p:nvSpPr>
        <p:spPr>
          <a:xfrm>
            <a:off x="3852975" y="2195840"/>
            <a:ext cx="2344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FOLHAS DE ESTILO EM CASCATAS</a:t>
            </a:r>
            <a:endParaRPr dirty="0"/>
          </a:p>
        </p:txBody>
      </p:sp>
      <p:sp>
        <p:nvSpPr>
          <p:cNvPr id="482" name="Google Shape;482;p66"/>
          <p:cNvSpPr txBox="1">
            <a:spLocks noGrp="1"/>
          </p:cNvSpPr>
          <p:nvPr>
            <p:ph type="title" idx="7"/>
          </p:nvPr>
        </p:nvSpPr>
        <p:spPr>
          <a:xfrm>
            <a:off x="6994306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3" name="Google Shape;483;p66"/>
          <p:cNvSpPr txBox="1">
            <a:spLocks noGrp="1"/>
          </p:cNvSpPr>
          <p:nvPr>
            <p:ph type="subTitle" idx="8"/>
          </p:nvPr>
        </p:nvSpPr>
        <p:spPr>
          <a:xfrm>
            <a:off x="6541456" y="1908693"/>
            <a:ext cx="18717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SCRIPT</a:t>
            </a:r>
            <a:endParaRPr dirty="0"/>
          </a:p>
        </p:txBody>
      </p:sp>
      <p:sp>
        <p:nvSpPr>
          <p:cNvPr id="484" name="Google Shape;484;p66"/>
          <p:cNvSpPr txBox="1">
            <a:spLocks noGrp="1"/>
          </p:cNvSpPr>
          <p:nvPr>
            <p:ph type="subTitle" idx="9"/>
          </p:nvPr>
        </p:nvSpPr>
        <p:spPr>
          <a:xfrm>
            <a:off x="6343756" y="2195840"/>
            <a:ext cx="22671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LINGUAGEM DE PROGRAMAÇÃO</a:t>
            </a:r>
            <a:endParaRPr dirty="0"/>
          </a:p>
        </p:txBody>
      </p:sp>
      <p:sp>
        <p:nvSpPr>
          <p:cNvPr id="485" name="Google Shape;485;p66"/>
          <p:cNvSpPr txBox="1">
            <a:spLocks noGrp="1"/>
          </p:cNvSpPr>
          <p:nvPr>
            <p:ph type="title" idx="13"/>
          </p:nvPr>
        </p:nvSpPr>
        <p:spPr>
          <a:xfrm>
            <a:off x="2042990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6" name="Google Shape;486;p66"/>
          <p:cNvSpPr txBox="1">
            <a:spLocks noGrp="1"/>
          </p:cNvSpPr>
          <p:nvPr>
            <p:ph type="subTitle" idx="14"/>
          </p:nvPr>
        </p:nvSpPr>
        <p:spPr>
          <a:xfrm>
            <a:off x="1588790" y="3830925"/>
            <a:ext cx="18744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ANSIEDADE</a:t>
            </a:r>
            <a:endParaRPr dirty="0"/>
          </a:p>
        </p:txBody>
      </p:sp>
      <p:sp>
        <p:nvSpPr>
          <p:cNvPr id="487" name="Google Shape;487;p66"/>
          <p:cNvSpPr txBox="1">
            <a:spLocks noGrp="1"/>
          </p:cNvSpPr>
          <p:nvPr>
            <p:ph type="subTitle" idx="15"/>
          </p:nvPr>
        </p:nvSpPr>
        <p:spPr>
          <a:xfrm>
            <a:off x="1359396" y="4219147"/>
            <a:ext cx="2622985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PREOCUPAÇÃO EXCESSIVA E MEDO DE SITUAÇÕES COTIDIANAS</a:t>
            </a:r>
            <a:endParaRPr dirty="0"/>
          </a:p>
        </p:txBody>
      </p:sp>
      <p:sp>
        <p:nvSpPr>
          <p:cNvPr id="488" name="Google Shape;488;p66"/>
          <p:cNvSpPr txBox="1">
            <a:spLocks noGrp="1"/>
          </p:cNvSpPr>
          <p:nvPr>
            <p:ph type="title" idx="16"/>
          </p:nvPr>
        </p:nvSpPr>
        <p:spPr>
          <a:xfrm>
            <a:off x="4542225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9" name="Google Shape;489;p66"/>
          <p:cNvSpPr txBox="1">
            <a:spLocks noGrp="1"/>
          </p:cNvSpPr>
          <p:nvPr>
            <p:ph type="subTitle" idx="17"/>
          </p:nvPr>
        </p:nvSpPr>
        <p:spPr>
          <a:xfrm>
            <a:off x="4089375" y="3830925"/>
            <a:ext cx="1871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TÉCNICA</a:t>
            </a:r>
            <a:endParaRPr dirty="0"/>
          </a:p>
        </p:txBody>
      </p:sp>
      <p:sp>
        <p:nvSpPr>
          <p:cNvPr id="490" name="Google Shape;490;p66"/>
          <p:cNvSpPr txBox="1">
            <a:spLocks noGrp="1"/>
          </p:cNvSpPr>
          <p:nvPr>
            <p:ph type="subTitle" idx="18"/>
          </p:nvPr>
        </p:nvSpPr>
        <p:spPr>
          <a:xfrm>
            <a:off x="3919575" y="4091377"/>
            <a:ext cx="22113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APROFUNDAMENTO</a:t>
            </a:r>
            <a:endParaRPr dirty="0"/>
          </a:p>
        </p:txBody>
      </p:sp>
      <p:sp>
        <p:nvSpPr>
          <p:cNvPr id="491" name="Google Shape;491;p66"/>
          <p:cNvSpPr txBox="1">
            <a:spLocks noGrp="1"/>
          </p:cNvSpPr>
          <p:nvPr>
            <p:ph type="title" idx="19"/>
          </p:nvPr>
        </p:nvSpPr>
        <p:spPr>
          <a:xfrm>
            <a:off x="6994306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2" name="Google Shape;492;p66"/>
          <p:cNvSpPr txBox="1">
            <a:spLocks noGrp="1"/>
          </p:cNvSpPr>
          <p:nvPr>
            <p:ph type="subTitle" idx="20"/>
          </p:nvPr>
        </p:nvSpPr>
        <p:spPr>
          <a:xfrm>
            <a:off x="6541456" y="3830925"/>
            <a:ext cx="1871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PRÉVIA DO SITE</a:t>
            </a:r>
            <a:endParaRPr dirty="0"/>
          </a:p>
        </p:txBody>
      </p:sp>
      <p:sp>
        <p:nvSpPr>
          <p:cNvPr id="493" name="Google Shape;493;p66"/>
          <p:cNvSpPr txBox="1">
            <a:spLocks noGrp="1"/>
          </p:cNvSpPr>
          <p:nvPr>
            <p:ph type="subTitle" idx="21"/>
          </p:nvPr>
        </p:nvSpPr>
        <p:spPr>
          <a:xfrm>
            <a:off x="6371656" y="4091377"/>
            <a:ext cx="22113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APROFUNDAMENTO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65"/>
          <p:cNvSpPr txBox="1">
            <a:spLocks noGrp="1"/>
          </p:cNvSpPr>
          <p:nvPr>
            <p:ph type="subTitle" idx="1"/>
          </p:nvPr>
        </p:nvSpPr>
        <p:spPr>
          <a:xfrm>
            <a:off x="621575" y="1250471"/>
            <a:ext cx="7878300" cy="3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sz="4400" dirty="0">
              <a:solidFill>
                <a:schemeClr val="tx1"/>
              </a:solidFill>
              <a:latin typeface="Overpass" panose="020B0604020202020204" charset="0"/>
            </a:endParaRPr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xmlns="" id="{81830D53-A3A1-C5D0-D197-2427E8FB9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7" y="121184"/>
            <a:ext cx="8912645" cy="49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172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3C7D09-A3C8-BFE2-C7A2-C0572D0C8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058" y="903383"/>
            <a:ext cx="6301648" cy="1564395"/>
          </a:xfrm>
        </p:spPr>
        <p:txBody>
          <a:bodyPr/>
          <a:lstStyle/>
          <a:p>
            <a:r>
              <a:rPr lang="pt-BR" dirty="0"/>
              <a:t>Obrigado a todos!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8AF81BF-5021-3640-D68E-A80B4BB9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3100" y="2675723"/>
            <a:ext cx="4417800" cy="2204749"/>
          </a:xfrm>
        </p:spPr>
        <p:txBody>
          <a:bodyPr/>
          <a:lstStyle/>
          <a:p>
            <a:endParaRPr lang="pt-BR" dirty="0"/>
          </a:p>
          <a:p>
            <a:pPr algn="l"/>
            <a:r>
              <a:rPr lang="pt-BR" sz="1400" dirty="0"/>
              <a:t>Alguma dúvida? Fale conosco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Carlos Alberto - Magalhaes.neto@aluno.ifsp.edu.br</a:t>
            </a:r>
          </a:p>
          <a:p>
            <a:pPr algn="l"/>
            <a:r>
              <a:rPr lang="pt-BR" sz="1400" dirty="0" err="1"/>
              <a:t>Michelli</a:t>
            </a:r>
            <a:r>
              <a:rPr lang="pt-BR" sz="1400" dirty="0"/>
              <a:t> Lopes - Michelli.lopes@aluno.ifsp.edu.br</a:t>
            </a:r>
          </a:p>
          <a:p>
            <a:pPr algn="l"/>
            <a:r>
              <a:rPr lang="pt-BR" sz="1400" dirty="0"/>
              <a:t>Murilo </a:t>
            </a:r>
            <a:r>
              <a:rPr lang="pt-BR" sz="1400" dirty="0" err="1"/>
              <a:t>Cebriam</a:t>
            </a:r>
            <a:r>
              <a:rPr lang="pt-BR" sz="1400" dirty="0"/>
              <a:t> - murilo.cebriam@aluno.ifsp.edu.br</a:t>
            </a:r>
          </a:p>
          <a:p>
            <a:pPr algn="l"/>
            <a:r>
              <a:rPr lang="pt-BR" sz="1400" dirty="0"/>
              <a:t>Luan Bronze - luan.bronze@aluno.ifsp.edu.br</a:t>
            </a:r>
          </a:p>
          <a:p>
            <a:pPr algn="l"/>
            <a:r>
              <a:rPr lang="pt-BR" sz="1400" dirty="0"/>
              <a:t>Rafaela Guerbas - r.guerbas@aluno.ifsp.edu.br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0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Marketing by Slidesgo XL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88</Words>
  <Application>Microsoft Office PowerPoint</Application>
  <PresentationFormat>Apresentação na tela (16:9)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Fira Sans Extra Condensed Medium</vt:lpstr>
      <vt:lpstr>Overpass</vt:lpstr>
      <vt:lpstr>Roboto Slab Light</vt:lpstr>
      <vt:lpstr>Overpass Light</vt:lpstr>
      <vt:lpstr>Bebas Neue</vt:lpstr>
      <vt:lpstr>Minimal Marketing by Slidesgo XL</vt:lpstr>
      <vt:lpstr>MENTALIZE</vt:lpstr>
      <vt:lpstr>Síntese do trabalho</vt:lpstr>
      <vt:lpstr>Table of contents</vt:lpstr>
      <vt:lpstr>Apresentação do PowerPoint</vt:lpstr>
      <vt:lpstr>Obrigado a todos!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MENTALIZE</dc:title>
  <cp:lastModifiedBy>sv256183</cp:lastModifiedBy>
  <cp:revision>2</cp:revision>
  <dcterms:modified xsi:type="dcterms:W3CDTF">2023-04-03T18:59:39Z</dcterms:modified>
</cp:coreProperties>
</file>