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1" r:id="rId9"/>
    <p:sldId id="262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A611E-3F83-4F34-A923-FC85CA49A9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61B311-F836-4051-8990-4154D6A6BEF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Concepto de Seguridad Informática</a:t>
          </a:r>
          <a:r>
            <a:rPr lang="es-MX" b="0" i="0"/>
            <a:t>: Protección de datos y sistemas frente a amenazas.</a:t>
          </a:r>
          <a:endParaRPr lang="en-US"/>
        </a:p>
      </dgm:t>
    </dgm:pt>
    <dgm:pt modelId="{822B476C-80FE-4A41-A8E9-8881E4EC3DB4}" type="parTrans" cxnId="{F273B05F-AD9F-446A-9198-05A9FC7106BC}">
      <dgm:prSet/>
      <dgm:spPr/>
      <dgm:t>
        <a:bodyPr/>
        <a:lstStyle/>
        <a:p>
          <a:endParaRPr lang="en-US"/>
        </a:p>
      </dgm:t>
    </dgm:pt>
    <dgm:pt modelId="{A9F21CF8-961E-49CA-9BA2-541C37D53C35}" type="sibTrans" cxnId="{F273B05F-AD9F-446A-9198-05A9FC7106BC}">
      <dgm:prSet/>
      <dgm:spPr/>
      <dgm:t>
        <a:bodyPr/>
        <a:lstStyle/>
        <a:p>
          <a:endParaRPr lang="en-US"/>
        </a:p>
      </dgm:t>
    </dgm:pt>
    <dgm:pt modelId="{BBD58314-D936-47DA-B975-9602760403C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Importancia del Modelo Predictivo</a:t>
          </a:r>
          <a:r>
            <a:rPr lang="es-MX" b="0" i="0"/>
            <a:t>: Detectar y prevenir ataques antes de que ocurran.</a:t>
          </a:r>
          <a:endParaRPr lang="en-US"/>
        </a:p>
      </dgm:t>
    </dgm:pt>
    <dgm:pt modelId="{D82FF484-44BA-428A-9EE5-07FFC2A77978}" type="parTrans" cxnId="{65393664-2A01-494E-9F73-6C3C1CD6289A}">
      <dgm:prSet/>
      <dgm:spPr/>
      <dgm:t>
        <a:bodyPr/>
        <a:lstStyle/>
        <a:p>
          <a:endParaRPr lang="en-US"/>
        </a:p>
      </dgm:t>
    </dgm:pt>
    <dgm:pt modelId="{398BFA1F-B9FB-403C-947A-87C494855C27}" type="sibTrans" cxnId="{65393664-2A01-494E-9F73-6C3C1CD6289A}">
      <dgm:prSet/>
      <dgm:spPr/>
      <dgm:t>
        <a:bodyPr/>
        <a:lstStyle/>
        <a:p>
          <a:endParaRPr lang="en-US"/>
        </a:p>
      </dgm:t>
    </dgm:pt>
    <dgm:pt modelId="{1FF9F2F7-6058-492F-9DCF-0C6A7B37B10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Objetivo del estudio</a:t>
          </a:r>
          <a:r>
            <a:rPr lang="es-MX" b="0" i="0"/>
            <a:t>: Implementar un modelo de predicción de riesgos para mejorar la seguridad.</a:t>
          </a:r>
          <a:endParaRPr lang="en-US"/>
        </a:p>
      </dgm:t>
    </dgm:pt>
    <dgm:pt modelId="{62B2060D-7DA0-4951-BCCB-F27F6ECB30AC}" type="parTrans" cxnId="{9E99FBCE-2043-4AEC-BF0D-B86A2078B3EA}">
      <dgm:prSet/>
      <dgm:spPr/>
      <dgm:t>
        <a:bodyPr/>
        <a:lstStyle/>
        <a:p>
          <a:endParaRPr lang="en-US"/>
        </a:p>
      </dgm:t>
    </dgm:pt>
    <dgm:pt modelId="{D746A061-85D2-498B-8693-DA2AD27C461F}" type="sibTrans" cxnId="{9E99FBCE-2043-4AEC-BF0D-B86A2078B3EA}">
      <dgm:prSet/>
      <dgm:spPr/>
      <dgm:t>
        <a:bodyPr/>
        <a:lstStyle/>
        <a:p>
          <a:endParaRPr lang="en-US"/>
        </a:p>
      </dgm:t>
    </dgm:pt>
    <dgm:pt modelId="{A4D1F388-DF95-4720-8169-F7747481AD7A}" type="pres">
      <dgm:prSet presAssocID="{3FFA611E-3F83-4F34-A923-FC85CA49A9B0}" presName="root" presStyleCnt="0">
        <dgm:presLayoutVars>
          <dgm:dir/>
          <dgm:resizeHandles val="exact"/>
        </dgm:presLayoutVars>
      </dgm:prSet>
      <dgm:spPr/>
    </dgm:pt>
    <dgm:pt modelId="{41B5CFEE-8F6C-4D35-BD5C-DD5323725EC3}" type="pres">
      <dgm:prSet presAssocID="{7161B311-F836-4051-8990-4154D6A6BEF5}" presName="compNode" presStyleCnt="0"/>
      <dgm:spPr/>
    </dgm:pt>
    <dgm:pt modelId="{A33A26FC-6FB9-48FC-885C-05F2555A48F8}" type="pres">
      <dgm:prSet presAssocID="{7161B311-F836-4051-8990-4154D6A6BEF5}" presName="bgRect" presStyleLbl="bgShp" presStyleIdx="0" presStyleCnt="3"/>
      <dgm:spPr/>
    </dgm:pt>
    <dgm:pt modelId="{61540855-C479-487C-A75C-EE249FD9C22A}" type="pres">
      <dgm:prSet presAssocID="{7161B311-F836-4051-8990-4154D6A6BE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28509E84-62C2-4C30-84B9-999BEC5E70ED}" type="pres">
      <dgm:prSet presAssocID="{7161B311-F836-4051-8990-4154D6A6BEF5}" presName="spaceRect" presStyleCnt="0"/>
      <dgm:spPr/>
    </dgm:pt>
    <dgm:pt modelId="{D046821E-8D2C-4D37-9228-B8864506BE10}" type="pres">
      <dgm:prSet presAssocID="{7161B311-F836-4051-8990-4154D6A6BEF5}" presName="parTx" presStyleLbl="revTx" presStyleIdx="0" presStyleCnt="3">
        <dgm:presLayoutVars>
          <dgm:chMax val="0"/>
          <dgm:chPref val="0"/>
        </dgm:presLayoutVars>
      </dgm:prSet>
      <dgm:spPr/>
    </dgm:pt>
    <dgm:pt modelId="{1873403D-3D2C-4DCB-99C0-84870366F7D3}" type="pres">
      <dgm:prSet presAssocID="{A9F21CF8-961E-49CA-9BA2-541C37D53C35}" presName="sibTrans" presStyleCnt="0"/>
      <dgm:spPr/>
    </dgm:pt>
    <dgm:pt modelId="{51D016F4-1FCA-41F0-90DF-08BF429C973A}" type="pres">
      <dgm:prSet presAssocID="{BBD58314-D936-47DA-B975-9602760403C4}" presName="compNode" presStyleCnt="0"/>
      <dgm:spPr/>
    </dgm:pt>
    <dgm:pt modelId="{BAF5B0F5-35B4-4628-8FB6-F40011385EBC}" type="pres">
      <dgm:prSet presAssocID="{BBD58314-D936-47DA-B975-9602760403C4}" presName="bgRect" presStyleLbl="bgShp" presStyleIdx="1" presStyleCnt="3"/>
      <dgm:spPr/>
    </dgm:pt>
    <dgm:pt modelId="{1560E973-32C8-4C71-BD63-1642DDFC33C1}" type="pres">
      <dgm:prSet presAssocID="{BBD58314-D936-47DA-B975-9602760403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490256F6-4BE6-4AB1-B905-FA92DD827BB2}" type="pres">
      <dgm:prSet presAssocID="{BBD58314-D936-47DA-B975-9602760403C4}" presName="spaceRect" presStyleCnt="0"/>
      <dgm:spPr/>
    </dgm:pt>
    <dgm:pt modelId="{F380C65A-95D1-4C0B-9BEF-74FDBC4F3B2A}" type="pres">
      <dgm:prSet presAssocID="{BBD58314-D936-47DA-B975-9602760403C4}" presName="parTx" presStyleLbl="revTx" presStyleIdx="1" presStyleCnt="3">
        <dgm:presLayoutVars>
          <dgm:chMax val="0"/>
          <dgm:chPref val="0"/>
        </dgm:presLayoutVars>
      </dgm:prSet>
      <dgm:spPr/>
    </dgm:pt>
    <dgm:pt modelId="{FCA054D5-C26B-4810-A46C-73C4332BBFE1}" type="pres">
      <dgm:prSet presAssocID="{398BFA1F-B9FB-403C-947A-87C494855C27}" presName="sibTrans" presStyleCnt="0"/>
      <dgm:spPr/>
    </dgm:pt>
    <dgm:pt modelId="{E598E295-C130-4FDF-A749-E906726CB9BD}" type="pres">
      <dgm:prSet presAssocID="{1FF9F2F7-6058-492F-9DCF-0C6A7B37B10B}" presName="compNode" presStyleCnt="0"/>
      <dgm:spPr/>
    </dgm:pt>
    <dgm:pt modelId="{74B129E0-6672-415D-817E-697262E5AAED}" type="pres">
      <dgm:prSet presAssocID="{1FF9F2F7-6058-492F-9DCF-0C6A7B37B10B}" presName="bgRect" presStyleLbl="bgShp" presStyleIdx="2" presStyleCnt="3"/>
      <dgm:spPr/>
    </dgm:pt>
    <dgm:pt modelId="{36C71DD6-B1F5-4107-8121-0935DD67265D}" type="pres">
      <dgm:prSet presAssocID="{1FF9F2F7-6058-492F-9DCF-0C6A7B37B1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5305FBC2-7401-4BC4-81F4-478959CC82D7}" type="pres">
      <dgm:prSet presAssocID="{1FF9F2F7-6058-492F-9DCF-0C6A7B37B10B}" presName="spaceRect" presStyleCnt="0"/>
      <dgm:spPr/>
    </dgm:pt>
    <dgm:pt modelId="{9C622C05-F29D-4243-83AB-FFD194CABEB7}" type="pres">
      <dgm:prSet presAssocID="{1FF9F2F7-6058-492F-9DCF-0C6A7B37B1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73B05F-AD9F-446A-9198-05A9FC7106BC}" srcId="{3FFA611E-3F83-4F34-A923-FC85CA49A9B0}" destId="{7161B311-F836-4051-8990-4154D6A6BEF5}" srcOrd="0" destOrd="0" parTransId="{822B476C-80FE-4A41-A8E9-8881E4EC3DB4}" sibTransId="{A9F21CF8-961E-49CA-9BA2-541C37D53C35}"/>
    <dgm:cxn modelId="{65393664-2A01-494E-9F73-6C3C1CD6289A}" srcId="{3FFA611E-3F83-4F34-A923-FC85CA49A9B0}" destId="{BBD58314-D936-47DA-B975-9602760403C4}" srcOrd="1" destOrd="0" parTransId="{D82FF484-44BA-428A-9EE5-07FFC2A77978}" sibTransId="{398BFA1F-B9FB-403C-947A-87C494855C27}"/>
    <dgm:cxn modelId="{CD0A0478-9DE3-43B6-AA1F-92533463AE8C}" type="presOf" srcId="{3FFA611E-3F83-4F34-A923-FC85CA49A9B0}" destId="{A4D1F388-DF95-4720-8169-F7747481AD7A}" srcOrd="0" destOrd="0" presId="urn:microsoft.com/office/officeart/2018/2/layout/IconVerticalSolidList"/>
    <dgm:cxn modelId="{4FD82AA3-6A95-49C1-8B2B-B935797BE0D6}" type="presOf" srcId="{7161B311-F836-4051-8990-4154D6A6BEF5}" destId="{D046821E-8D2C-4D37-9228-B8864506BE10}" srcOrd="0" destOrd="0" presId="urn:microsoft.com/office/officeart/2018/2/layout/IconVerticalSolidList"/>
    <dgm:cxn modelId="{9E99FBCE-2043-4AEC-BF0D-B86A2078B3EA}" srcId="{3FFA611E-3F83-4F34-A923-FC85CA49A9B0}" destId="{1FF9F2F7-6058-492F-9DCF-0C6A7B37B10B}" srcOrd="2" destOrd="0" parTransId="{62B2060D-7DA0-4951-BCCB-F27F6ECB30AC}" sibTransId="{D746A061-85D2-498B-8693-DA2AD27C461F}"/>
    <dgm:cxn modelId="{F3628BE8-A90F-48D6-ACE1-9F71A0A32C60}" type="presOf" srcId="{1FF9F2F7-6058-492F-9DCF-0C6A7B37B10B}" destId="{9C622C05-F29D-4243-83AB-FFD194CABEB7}" srcOrd="0" destOrd="0" presId="urn:microsoft.com/office/officeart/2018/2/layout/IconVerticalSolidList"/>
    <dgm:cxn modelId="{7E8128EB-7EB9-4813-9340-5275B2F4D893}" type="presOf" srcId="{BBD58314-D936-47DA-B975-9602760403C4}" destId="{F380C65A-95D1-4C0B-9BEF-74FDBC4F3B2A}" srcOrd="0" destOrd="0" presId="urn:microsoft.com/office/officeart/2018/2/layout/IconVerticalSolidList"/>
    <dgm:cxn modelId="{4360EB56-BE38-4CBC-862C-259C8727E39E}" type="presParOf" srcId="{A4D1F388-DF95-4720-8169-F7747481AD7A}" destId="{41B5CFEE-8F6C-4D35-BD5C-DD5323725EC3}" srcOrd="0" destOrd="0" presId="urn:microsoft.com/office/officeart/2018/2/layout/IconVerticalSolidList"/>
    <dgm:cxn modelId="{36B6E594-3B0E-4361-B805-97A1ED966817}" type="presParOf" srcId="{41B5CFEE-8F6C-4D35-BD5C-DD5323725EC3}" destId="{A33A26FC-6FB9-48FC-885C-05F2555A48F8}" srcOrd="0" destOrd="0" presId="urn:microsoft.com/office/officeart/2018/2/layout/IconVerticalSolidList"/>
    <dgm:cxn modelId="{9CA0B4CE-7A61-4DF0-848D-E6974E04FDB7}" type="presParOf" srcId="{41B5CFEE-8F6C-4D35-BD5C-DD5323725EC3}" destId="{61540855-C479-487C-A75C-EE249FD9C22A}" srcOrd="1" destOrd="0" presId="urn:microsoft.com/office/officeart/2018/2/layout/IconVerticalSolidList"/>
    <dgm:cxn modelId="{C89C0C1D-DF26-44B7-BF2F-44DCA2F0D883}" type="presParOf" srcId="{41B5CFEE-8F6C-4D35-BD5C-DD5323725EC3}" destId="{28509E84-62C2-4C30-84B9-999BEC5E70ED}" srcOrd="2" destOrd="0" presId="urn:microsoft.com/office/officeart/2018/2/layout/IconVerticalSolidList"/>
    <dgm:cxn modelId="{466E744D-DD32-4C84-8188-1056D43CCA1E}" type="presParOf" srcId="{41B5CFEE-8F6C-4D35-BD5C-DD5323725EC3}" destId="{D046821E-8D2C-4D37-9228-B8864506BE10}" srcOrd="3" destOrd="0" presId="urn:microsoft.com/office/officeart/2018/2/layout/IconVerticalSolidList"/>
    <dgm:cxn modelId="{E666FBEE-77A2-408B-BEAC-E1EEF4CF1595}" type="presParOf" srcId="{A4D1F388-DF95-4720-8169-F7747481AD7A}" destId="{1873403D-3D2C-4DCB-99C0-84870366F7D3}" srcOrd="1" destOrd="0" presId="urn:microsoft.com/office/officeart/2018/2/layout/IconVerticalSolidList"/>
    <dgm:cxn modelId="{F791EEF9-48E7-4ECC-921D-69A69A0B94D6}" type="presParOf" srcId="{A4D1F388-DF95-4720-8169-F7747481AD7A}" destId="{51D016F4-1FCA-41F0-90DF-08BF429C973A}" srcOrd="2" destOrd="0" presId="urn:microsoft.com/office/officeart/2018/2/layout/IconVerticalSolidList"/>
    <dgm:cxn modelId="{85D84649-1E91-46ED-A178-2135DC9136A2}" type="presParOf" srcId="{51D016F4-1FCA-41F0-90DF-08BF429C973A}" destId="{BAF5B0F5-35B4-4628-8FB6-F40011385EBC}" srcOrd="0" destOrd="0" presId="urn:microsoft.com/office/officeart/2018/2/layout/IconVerticalSolidList"/>
    <dgm:cxn modelId="{00497EDB-AA07-4074-BCE8-9DBCFBA2C8DE}" type="presParOf" srcId="{51D016F4-1FCA-41F0-90DF-08BF429C973A}" destId="{1560E973-32C8-4C71-BD63-1642DDFC33C1}" srcOrd="1" destOrd="0" presId="urn:microsoft.com/office/officeart/2018/2/layout/IconVerticalSolidList"/>
    <dgm:cxn modelId="{171B9A68-2B4A-48E5-AB9A-23A1586D04B0}" type="presParOf" srcId="{51D016F4-1FCA-41F0-90DF-08BF429C973A}" destId="{490256F6-4BE6-4AB1-B905-FA92DD827BB2}" srcOrd="2" destOrd="0" presId="urn:microsoft.com/office/officeart/2018/2/layout/IconVerticalSolidList"/>
    <dgm:cxn modelId="{875B66F4-E12D-46BB-A8CA-DE62CC147330}" type="presParOf" srcId="{51D016F4-1FCA-41F0-90DF-08BF429C973A}" destId="{F380C65A-95D1-4C0B-9BEF-74FDBC4F3B2A}" srcOrd="3" destOrd="0" presId="urn:microsoft.com/office/officeart/2018/2/layout/IconVerticalSolidList"/>
    <dgm:cxn modelId="{E16B1E68-837D-421C-AACF-E13CF3E413D3}" type="presParOf" srcId="{A4D1F388-DF95-4720-8169-F7747481AD7A}" destId="{FCA054D5-C26B-4810-A46C-73C4332BBFE1}" srcOrd="3" destOrd="0" presId="urn:microsoft.com/office/officeart/2018/2/layout/IconVerticalSolidList"/>
    <dgm:cxn modelId="{AA8E0C1F-6B53-47FB-B6A8-1E1D579E0B29}" type="presParOf" srcId="{A4D1F388-DF95-4720-8169-F7747481AD7A}" destId="{E598E295-C130-4FDF-A749-E906726CB9BD}" srcOrd="4" destOrd="0" presId="urn:microsoft.com/office/officeart/2018/2/layout/IconVerticalSolidList"/>
    <dgm:cxn modelId="{FE931514-AF51-4496-920D-BA4BB589FF99}" type="presParOf" srcId="{E598E295-C130-4FDF-A749-E906726CB9BD}" destId="{74B129E0-6672-415D-817E-697262E5AAED}" srcOrd="0" destOrd="0" presId="urn:microsoft.com/office/officeart/2018/2/layout/IconVerticalSolidList"/>
    <dgm:cxn modelId="{68B53EFE-10F3-4F1B-869D-61276552DB9B}" type="presParOf" srcId="{E598E295-C130-4FDF-A749-E906726CB9BD}" destId="{36C71DD6-B1F5-4107-8121-0935DD67265D}" srcOrd="1" destOrd="0" presId="urn:microsoft.com/office/officeart/2018/2/layout/IconVerticalSolidList"/>
    <dgm:cxn modelId="{0F6FD6F8-B6AC-4B9C-8CE2-3D2075F8B353}" type="presParOf" srcId="{E598E295-C130-4FDF-A749-E906726CB9BD}" destId="{5305FBC2-7401-4BC4-81F4-478959CC82D7}" srcOrd="2" destOrd="0" presId="urn:microsoft.com/office/officeart/2018/2/layout/IconVerticalSolidList"/>
    <dgm:cxn modelId="{6D0DBA63-0784-4D07-9107-47A7EF566D60}" type="presParOf" srcId="{E598E295-C130-4FDF-A749-E906726CB9BD}" destId="{9C622C05-F29D-4243-83AB-FFD194CAB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E5B039-CC2D-477F-BB12-5C499919C8C1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DEAE58-A4CC-452C-9D08-13BE91037C32}">
      <dgm:prSet/>
      <dgm:spPr/>
      <dgm:t>
        <a:bodyPr/>
        <a:lstStyle/>
        <a:p>
          <a:r>
            <a:rPr lang="es-MX" b="1"/>
            <a:t>Importancia de la predicción en seguridad</a:t>
          </a:r>
          <a:r>
            <a:rPr lang="es-MX"/>
            <a:t>: La prevención es clave.</a:t>
          </a:r>
          <a:endParaRPr lang="en-US"/>
        </a:p>
      </dgm:t>
    </dgm:pt>
    <dgm:pt modelId="{546C2D51-011F-4E83-88A3-0392B669BC62}" type="parTrans" cxnId="{04F82338-356F-4511-AEAF-A2D89D16196F}">
      <dgm:prSet/>
      <dgm:spPr/>
      <dgm:t>
        <a:bodyPr/>
        <a:lstStyle/>
        <a:p>
          <a:endParaRPr lang="en-US"/>
        </a:p>
      </dgm:t>
    </dgm:pt>
    <dgm:pt modelId="{6D93C32C-82E5-41CA-A6ED-B8F2C3B435AF}" type="sibTrans" cxnId="{04F82338-356F-4511-AEAF-A2D89D16196F}">
      <dgm:prSet/>
      <dgm:spPr/>
      <dgm:t>
        <a:bodyPr/>
        <a:lstStyle/>
        <a:p>
          <a:endParaRPr lang="en-US"/>
        </a:p>
      </dgm:t>
    </dgm:pt>
    <dgm:pt modelId="{C0EEB164-AAFE-4286-ADBF-F0749232B114}">
      <dgm:prSet/>
      <dgm:spPr/>
      <dgm:t>
        <a:bodyPr/>
        <a:lstStyle/>
        <a:p>
          <a:r>
            <a:rPr lang="es-MX" b="1"/>
            <a:t>Resultados obtenidos</a:t>
          </a:r>
          <a:r>
            <a:rPr lang="es-MX"/>
            <a:t>: Aunque el modelo tiene margen de mejora, demuestra potencial.</a:t>
          </a:r>
          <a:endParaRPr lang="en-US"/>
        </a:p>
      </dgm:t>
    </dgm:pt>
    <dgm:pt modelId="{B1FF294D-4EF5-4A96-AAD2-6B1226015CE2}" type="parTrans" cxnId="{185D0F55-F2F4-4A63-B6BE-3D0D808894A5}">
      <dgm:prSet/>
      <dgm:spPr/>
      <dgm:t>
        <a:bodyPr/>
        <a:lstStyle/>
        <a:p>
          <a:endParaRPr lang="en-US"/>
        </a:p>
      </dgm:t>
    </dgm:pt>
    <dgm:pt modelId="{93603238-92AC-4346-8F3F-C2F00D9B6DE5}" type="sibTrans" cxnId="{185D0F55-F2F4-4A63-B6BE-3D0D808894A5}">
      <dgm:prSet/>
      <dgm:spPr/>
      <dgm:t>
        <a:bodyPr/>
        <a:lstStyle/>
        <a:p>
          <a:endParaRPr lang="en-US"/>
        </a:p>
      </dgm:t>
    </dgm:pt>
    <dgm:pt modelId="{DC82052E-AECA-4147-A1AC-69A3B9EB3A5D}">
      <dgm:prSet/>
      <dgm:spPr/>
      <dgm:t>
        <a:bodyPr/>
        <a:lstStyle/>
        <a:p>
          <a:r>
            <a:rPr lang="es-MX" b="1"/>
            <a:t>Pasos a seguir</a:t>
          </a:r>
          <a:r>
            <a:rPr lang="es-MX"/>
            <a:t>: Mejorar la precisión con más datos y modelos avanzados.</a:t>
          </a:r>
          <a:endParaRPr lang="en-US"/>
        </a:p>
      </dgm:t>
    </dgm:pt>
    <dgm:pt modelId="{DDD87C84-10BB-4A44-B783-CB0203B402F8}" type="parTrans" cxnId="{74C1BEE1-5B79-48EC-B7FC-B4A2606BD101}">
      <dgm:prSet/>
      <dgm:spPr/>
      <dgm:t>
        <a:bodyPr/>
        <a:lstStyle/>
        <a:p>
          <a:endParaRPr lang="en-US"/>
        </a:p>
      </dgm:t>
    </dgm:pt>
    <dgm:pt modelId="{AED8FA01-DE69-4B61-8388-7C3C220BB3A6}" type="sibTrans" cxnId="{74C1BEE1-5B79-48EC-B7FC-B4A2606BD101}">
      <dgm:prSet/>
      <dgm:spPr/>
      <dgm:t>
        <a:bodyPr/>
        <a:lstStyle/>
        <a:p>
          <a:endParaRPr lang="en-US"/>
        </a:p>
      </dgm:t>
    </dgm:pt>
    <dgm:pt modelId="{2772F983-1D4D-402F-BF0B-C3FED732A9EB}">
      <dgm:prSet/>
      <dgm:spPr/>
      <dgm:t>
        <a:bodyPr/>
        <a:lstStyle/>
        <a:p>
          <a:r>
            <a:rPr lang="es-MX" b="1"/>
            <a:t>Relevancia para empresas e instituciones</a:t>
          </a:r>
          <a:r>
            <a:rPr lang="es-MX"/>
            <a:t>: Seguridad proactiva en lugar de reactiva.</a:t>
          </a:r>
          <a:endParaRPr lang="en-US"/>
        </a:p>
      </dgm:t>
    </dgm:pt>
    <dgm:pt modelId="{D5A2EACA-1C5E-4D74-9466-F12437A47FA2}" type="parTrans" cxnId="{34862AAB-AD4C-411D-ABB1-750DAB825B7A}">
      <dgm:prSet/>
      <dgm:spPr/>
      <dgm:t>
        <a:bodyPr/>
        <a:lstStyle/>
        <a:p>
          <a:endParaRPr lang="en-US"/>
        </a:p>
      </dgm:t>
    </dgm:pt>
    <dgm:pt modelId="{DC2B00A2-5B17-4A72-A578-30A6B58DD993}" type="sibTrans" cxnId="{34862AAB-AD4C-411D-ABB1-750DAB825B7A}">
      <dgm:prSet/>
      <dgm:spPr/>
      <dgm:t>
        <a:bodyPr/>
        <a:lstStyle/>
        <a:p>
          <a:endParaRPr lang="en-US"/>
        </a:p>
      </dgm:t>
    </dgm:pt>
    <dgm:pt modelId="{D7C9150E-E904-49BE-B54C-AD7F80C78426}" type="pres">
      <dgm:prSet presAssocID="{F6E5B039-CC2D-477F-BB12-5C499919C8C1}" presName="matrix" presStyleCnt="0">
        <dgm:presLayoutVars>
          <dgm:chMax val="1"/>
          <dgm:dir/>
          <dgm:resizeHandles val="exact"/>
        </dgm:presLayoutVars>
      </dgm:prSet>
      <dgm:spPr/>
    </dgm:pt>
    <dgm:pt modelId="{DD709B57-4929-436F-B700-A258E01BA233}" type="pres">
      <dgm:prSet presAssocID="{F6E5B039-CC2D-477F-BB12-5C499919C8C1}" presName="diamond" presStyleLbl="bgShp" presStyleIdx="0" presStyleCnt="1"/>
      <dgm:spPr/>
    </dgm:pt>
    <dgm:pt modelId="{C71BD3D4-27E8-4739-8337-934A3E845707}" type="pres">
      <dgm:prSet presAssocID="{F6E5B039-CC2D-477F-BB12-5C499919C8C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A65346-7714-491F-89B4-E99B4FC33ABB}" type="pres">
      <dgm:prSet presAssocID="{F6E5B039-CC2D-477F-BB12-5C499919C8C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2B2559-56B3-47E9-A272-AF1ECB809BEB}" type="pres">
      <dgm:prSet presAssocID="{F6E5B039-CC2D-477F-BB12-5C499919C8C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2DE64C-A883-46AF-B3AD-9E6498DE070C}" type="pres">
      <dgm:prSet presAssocID="{F6E5B039-CC2D-477F-BB12-5C499919C8C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4526E0B-B7D9-469D-919B-FE6334B7D910}" type="presOf" srcId="{F6E5B039-CC2D-477F-BB12-5C499919C8C1}" destId="{D7C9150E-E904-49BE-B54C-AD7F80C78426}" srcOrd="0" destOrd="0" presId="urn:microsoft.com/office/officeart/2005/8/layout/matrix3"/>
    <dgm:cxn modelId="{04F82338-356F-4511-AEAF-A2D89D16196F}" srcId="{F6E5B039-CC2D-477F-BB12-5C499919C8C1}" destId="{20DEAE58-A4CC-452C-9D08-13BE91037C32}" srcOrd="0" destOrd="0" parTransId="{546C2D51-011F-4E83-88A3-0392B669BC62}" sibTransId="{6D93C32C-82E5-41CA-A6ED-B8F2C3B435AF}"/>
    <dgm:cxn modelId="{185D0F55-F2F4-4A63-B6BE-3D0D808894A5}" srcId="{F6E5B039-CC2D-477F-BB12-5C499919C8C1}" destId="{C0EEB164-AAFE-4286-ADBF-F0749232B114}" srcOrd="1" destOrd="0" parTransId="{B1FF294D-4EF5-4A96-AAD2-6B1226015CE2}" sibTransId="{93603238-92AC-4346-8F3F-C2F00D9B6DE5}"/>
    <dgm:cxn modelId="{EE1627A0-699B-45C8-ACA6-5A6C1261C771}" type="presOf" srcId="{DC82052E-AECA-4147-A1AC-69A3B9EB3A5D}" destId="{922B2559-56B3-47E9-A272-AF1ECB809BEB}" srcOrd="0" destOrd="0" presId="urn:microsoft.com/office/officeart/2005/8/layout/matrix3"/>
    <dgm:cxn modelId="{C34768A9-0CF9-4182-BCBF-E3757C1CD487}" type="presOf" srcId="{C0EEB164-AAFE-4286-ADBF-F0749232B114}" destId="{7BA65346-7714-491F-89B4-E99B4FC33ABB}" srcOrd="0" destOrd="0" presId="urn:microsoft.com/office/officeart/2005/8/layout/matrix3"/>
    <dgm:cxn modelId="{34862AAB-AD4C-411D-ABB1-750DAB825B7A}" srcId="{F6E5B039-CC2D-477F-BB12-5C499919C8C1}" destId="{2772F983-1D4D-402F-BF0B-C3FED732A9EB}" srcOrd="3" destOrd="0" parTransId="{D5A2EACA-1C5E-4D74-9466-F12437A47FA2}" sibTransId="{DC2B00A2-5B17-4A72-A578-30A6B58DD993}"/>
    <dgm:cxn modelId="{20C4EAB7-FFAD-420B-AE7A-19C26768EBE6}" type="presOf" srcId="{2772F983-1D4D-402F-BF0B-C3FED732A9EB}" destId="{082DE64C-A883-46AF-B3AD-9E6498DE070C}" srcOrd="0" destOrd="0" presId="urn:microsoft.com/office/officeart/2005/8/layout/matrix3"/>
    <dgm:cxn modelId="{74C1BEE1-5B79-48EC-B7FC-B4A2606BD101}" srcId="{F6E5B039-CC2D-477F-BB12-5C499919C8C1}" destId="{DC82052E-AECA-4147-A1AC-69A3B9EB3A5D}" srcOrd="2" destOrd="0" parTransId="{DDD87C84-10BB-4A44-B783-CB0203B402F8}" sibTransId="{AED8FA01-DE69-4B61-8388-7C3C220BB3A6}"/>
    <dgm:cxn modelId="{6648BBFC-3E63-4513-8382-70E120868E19}" type="presOf" srcId="{20DEAE58-A4CC-452C-9D08-13BE91037C32}" destId="{C71BD3D4-27E8-4739-8337-934A3E845707}" srcOrd="0" destOrd="0" presId="urn:microsoft.com/office/officeart/2005/8/layout/matrix3"/>
    <dgm:cxn modelId="{3E49C19F-34DC-44FF-B5BA-8DB58AC619FF}" type="presParOf" srcId="{D7C9150E-E904-49BE-B54C-AD7F80C78426}" destId="{DD709B57-4929-436F-B700-A258E01BA233}" srcOrd="0" destOrd="0" presId="urn:microsoft.com/office/officeart/2005/8/layout/matrix3"/>
    <dgm:cxn modelId="{782834F6-6AC7-4E60-A3B8-B8394B542E4F}" type="presParOf" srcId="{D7C9150E-E904-49BE-B54C-AD7F80C78426}" destId="{C71BD3D4-27E8-4739-8337-934A3E845707}" srcOrd="1" destOrd="0" presId="urn:microsoft.com/office/officeart/2005/8/layout/matrix3"/>
    <dgm:cxn modelId="{B17160F9-05A7-4227-9969-29A2862A566B}" type="presParOf" srcId="{D7C9150E-E904-49BE-B54C-AD7F80C78426}" destId="{7BA65346-7714-491F-89B4-E99B4FC33ABB}" srcOrd="2" destOrd="0" presId="urn:microsoft.com/office/officeart/2005/8/layout/matrix3"/>
    <dgm:cxn modelId="{6A97F9C0-6BEA-4C97-B96C-5E44FE8D25F2}" type="presParOf" srcId="{D7C9150E-E904-49BE-B54C-AD7F80C78426}" destId="{922B2559-56B3-47E9-A272-AF1ECB809BEB}" srcOrd="3" destOrd="0" presId="urn:microsoft.com/office/officeart/2005/8/layout/matrix3"/>
    <dgm:cxn modelId="{BA9CC027-DC50-4128-9569-D73AC75ADF01}" type="presParOf" srcId="{D7C9150E-E904-49BE-B54C-AD7F80C78426}" destId="{082DE64C-A883-46AF-B3AD-9E6498DE070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A320D0-B054-4600-AF21-0846B7764A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98905A-7074-48B9-9F9B-EBA6D37E9ED6}">
      <dgm:prSet/>
      <dgm:spPr/>
      <dgm:t>
        <a:bodyPr/>
        <a:lstStyle/>
        <a:p>
          <a:r>
            <a:rPr lang="es-MX"/>
            <a:t>Aumento de incidentes de seguridad en entornos digitales.</a:t>
          </a:r>
          <a:endParaRPr lang="en-US"/>
        </a:p>
      </dgm:t>
    </dgm:pt>
    <dgm:pt modelId="{FE12FC5D-FB28-4134-9BC1-2999BBA5CE0A}" type="parTrans" cxnId="{7D00DE8E-D36A-440D-9812-EE9482787AA5}">
      <dgm:prSet/>
      <dgm:spPr/>
      <dgm:t>
        <a:bodyPr/>
        <a:lstStyle/>
        <a:p>
          <a:endParaRPr lang="en-US"/>
        </a:p>
      </dgm:t>
    </dgm:pt>
    <dgm:pt modelId="{7724494C-453B-4FC2-AFD0-921B41C02DFB}" type="sibTrans" cxnId="{7D00DE8E-D36A-440D-9812-EE9482787AA5}">
      <dgm:prSet/>
      <dgm:spPr/>
      <dgm:t>
        <a:bodyPr/>
        <a:lstStyle/>
        <a:p>
          <a:endParaRPr lang="en-US"/>
        </a:p>
      </dgm:t>
    </dgm:pt>
    <dgm:pt modelId="{B01B92F0-4FF2-4FEA-8A21-21763E2D9E70}">
      <dgm:prSet/>
      <dgm:spPr/>
      <dgm:t>
        <a:bodyPr/>
        <a:lstStyle/>
        <a:p>
          <a:r>
            <a:rPr lang="es-MX"/>
            <a:t>Dificultad para identificar patrones de ataques de manera manual.</a:t>
          </a:r>
          <a:endParaRPr lang="en-US"/>
        </a:p>
      </dgm:t>
    </dgm:pt>
    <dgm:pt modelId="{99F73299-9271-40A4-83FE-9557F60BD07D}" type="parTrans" cxnId="{7BC5D8A3-C08F-4A42-AA96-C367BC34FF86}">
      <dgm:prSet/>
      <dgm:spPr/>
      <dgm:t>
        <a:bodyPr/>
        <a:lstStyle/>
        <a:p>
          <a:endParaRPr lang="en-US"/>
        </a:p>
      </dgm:t>
    </dgm:pt>
    <dgm:pt modelId="{DB847E9B-2813-454E-9A6E-9D309AFE2376}" type="sibTrans" cxnId="{7BC5D8A3-C08F-4A42-AA96-C367BC34FF86}">
      <dgm:prSet/>
      <dgm:spPr/>
      <dgm:t>
        <a:bodyPr/>
        <a:lstStyle/>
        <a:p>
          <a:endParaRPr lang="en-US"/>
        </a:p>
      </dgm:t>
    </dgm:pt>
    <dgm:pt modelId="{F37AF304-77BE-4EA5-9961-C8CB4067E2C6}">
      <dgm:prSet/>
      <dgm:spPr/>
      <dgm:t>
        <a:bodyPr/>
        <a:lstStyle/>
        <a:p>
          <a:r>
            <a:rPr lang="es-MX"/>
            <a:t>Necesidad de una solución predictiva basada en datos.</a:t>
          </a:r>
          <a:endParaRPr lang="en-US"/>
        </a:p>
      </dgm:t>
    </dgm:pt>
    <dgm:pt modelId="{FB6E927C-3AB9-434C-84D4-D9ED1CC7ACA0}" type="parTrans" cxnId="{95D655FD-A37B-442F-90E5-BCCC05534881}">
      <dgm:prSet/>
      <dgm:spPr/>
      <dgm:t>
        <a:bodyPr/>
        <a:lstStyle/>
        <a:p>
          <a:endParaRPr lang="en-US"/>
        </a:p>
      </dgm:t>
    </dgm:pt>
    <dgm:pt modelId="{6DDCDFA2-A8E6-42DF-95DE-9A903E807D9F}" type="sibTrans" cxnId="{95D655FD-A37B-442F-90E5-BCCC05534881}">
      <dgm:prSet/>
      <dgm:spPr/>
      <dgm:t>
        <a:bodyPr/>
        <a:lstStyle/>
        <a:p>
          <a:endParaRPr lang="en-US"/>
        </a:p>
      </dgm:t>
    </dgm:pt>
    <dgm:pt modelId="{4633FE47-7E5A-4748-AAE7-F79FE23CE3BF}" type="pres">
      <dgm:prSet presAssocID="{E1A320D0-B054-4600-AF21-0846B7764A1A}" presName="root" presStyleCnt="0">
        <dgm:presLayoutVars>
          <dgm:dir/>
          <dgm:resizeHandles val="exact"/>
        </dgm:presLayoutVars>
      </dgm:prSet>
      <dgm:spPr/>
    </dgm:pt>
    <dgm:pt modelId="{49AFA85A-158B-4E38-B6DA-DE7B9F790FBE}" type="pres">
      <dgm:prSet presAssocID="{9298905A-7074-48B9-9F9B-EBA6D37E9ED6}" presName="compNode" presStyleCnt="0"/>
      <dgm:spPr/>
    </dgm:pt>
    <dgm:pt modelId="{A3F6DCD7-D130-43D3-98F0-B70E560D4CB6}" type="pres">
      <dgm:prSet presAssocID="{9298905A-7074-48B9-9F9B-EBA6D37E9ED6}" presName="bgRect" presStyleLbl="bgShp" presStyleIdx="0" presStyleCnt="3"/>
      <dgm:spPr/>
    </dgm:pt>
    <dgm:pt modelId="{8D9572F1-1833-4549-AE7B-E4A2617E2959}" type="pres">
      <dgm:prSet presAssocID="{9298905A-7074-48B9-9F9B-EBA6D37E9E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D2F39FD-3C7B-42CC-A7A0-CE96CDA887FB}" type="pres">
      <dgm:prSet presAssocID="{9298905A-7074-48B9-9F9B-EBA6D37E9ED6}" presName="spaceRect" presStyleCnt="0"/>
      <dgm:spPr/>
    </dgm:pt>
    <dgm:pt modelId="{9D2064E5-C911-49B1-BEDF-8B4706C5F6E8}" type="pres">
      <dgm:prSet presAssocID="{9298905A-7074-48B9-9F9B-EBA6D37E9ED6}" presName="parTx" presStyleLbl="revTx" presStyleIdx="0" presStyleCnt="3">
        <dgm:presLayoutVars>
          <dgm:chMax val="0"/>
          <dgm:chPref val="0"/>
        </dgm:presLayoutVars>
      </dgm:prSet>
      <dgm:spPr/>
    </dgm:pt>
    <dgm:pt modelId="{9A939C83-0E23-417C-BA45-99C116EF58CB}" type="pres">
      <dgm:prSet presAssocID="{7724494C-453B-4FC2-AFD0-921B41C02DFB}" presName="sibTrans" presStyleCnt="0"/>
      <dgm:spPr/>
    </dgm:pt>
    <dgm:pt modelId="{9E8B7B24-B577-47C7-9C12-AD62D2F5F301}" type="pres">
      <dgm:prSet presAssocID="{B01B92F0-4FF2-4FEA-8A21-21763E2D9E70}" presName="compNode" presStyleCnt="0"/>
      <dgm:spPr/>
    </dgm:pt>
    <dgm:pt modelId="{53B25671-9B0F-4223-8D76-4E2185AFE1FC}" type="pres">
      <dgm:prSet presAssocID="{B01B92F0-4FF2-4FEA-8A21-21763E2D9E70}" presName="bgRect" presStyleLbl="bgShp" presStyleIdx="1" presStyleCnt="3"/>
      <dgm:spPr/>
    </dgm:pt>
    <dgm:pt modelId="{C02389C8-5D46-4B1F-942E-AF51B6A9AFF6}" type="pres">
      <dgm:prSet presAssocID="{B01B92F0-4FF2-4FEA-8A21-21763E2D9E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777EEC6-9AD7-4287-B222-37C1E1A0DFDD}" type="pres">
      <dgm:prSet presAssocID="{B01B92F0-4FF2-4FEA-8A21-21763E2D9E70}" presName="spaceRect" presStyleCnt="0"/>
      <dgm:spPr/>
    </dgm:pt>
    <dgm:pt modelId="{72C6EDBB-2559-4C67-9510-E678E7191568}" type="pres">
      <dgm:prSet presAssocID="{B01B92F0-4FF2-4FEA-8A21-21763E2D9E70}" presName="parTx" presStyleLbl="revTx" presStyleIdx="1" presStyleCnt="3">
        <dgm:presLayoutVars>
          <dgm:chMax val="0"/>
          <dgm:chPref val="0"/>
        </dgm:presLayoutVars>
      </dgm:prSet>
      <dgm:spPr/>
    </dgm:pt>
    <dgm:pt modelId="{734BDD3A-11E5-4369-91F3-E1A0C862F987}" type="pres">
      <dgm:prSet presAssocID="{DB847E9B-2813-454E-9A6E-9D309AFE2376}" presName="sibTrans" presStyleCnt="0"/>
      <dgm:spPr/>
    </dgm:pt>
    <dgm:pt modelId="{8291946A-557F-4566-BB92-D1EA87459101}" type="pres">
      <dgm:prSet presAssocID="{F37AF304-77BE-4EA5-9961-C8CB4067E2C6}" presName="compNode" presStyleCnt="0"/>
      <dgm:spPr/>
    </dgm:pt>
    <dgm:pt modelId="{079A0155-61D5-402A-8BA2-F9C651DD3A0B}" type="pres">
      <dgm:prSet presAssocID="{F37AF304-77BE-4EA5-9961-C8CB4067E2C6}" presName="bgRect" presStyleLbl="bgShp" presStyleIdx="2" presStyleCnt="3"/>
      <dgm:spPr/>
    </dgm:pt>
    <dgm:pt modelId="{B219FB20-5E89-4258-8BEB-ACC5A5BF1F06}" type="pres">
      <dgm:prSet presAssocID="{F37AF304-77BE-4EA5-9961-C8CB4067E2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3893227-ADFF-48EE-B32F-08C0D0821456}" type="pres">
      <dgm:prSet presAssocID="{F37AF304-77BE-4EA5-9961-C8CB4067E2C6}" presName="spaceRect" presStyleCnt="0"/>
      <dgm:spPr/>
    </dgm:pt>
    <dgm:pt modelId="{B2CDFB2C-469B-41EB-9F8A-62A87B031CCD}" type="pres">
      <dgm:prSet presAssocID="{F37AF304-77BE-4EA5-9961-C8CB4067E2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16E926-993F-4ADC-9F92-42779D303D50}" type="presOf" srcId="{E1A320D0-B054-4600-AF21-0846B7764A1A}" destId="{4633FE47-7E5A-4748-AAE7-F79FE23CE3BF}" srcOrd="0" destOrd="0" presId="urn:microsoft.com/office/officeart/2018/2/layout/IconVerticalSolidList"/>
    <dgm:cxn modelId="{1AEE454A-9BC6-4FB4-BFF7-E0D7DCFD01D5}" type="presOf" srcId="{F37AF304-77BE-4EA5-9961-C8CB4067E2C6}" destId="{B2CDFB2C-469B-41EB-9F8A-62A87B031CCD}" srcOrd="0" destOrd="0" presId="urn:microsoft.com/office/officeart/2018/2/layout/IconVerticalSolidList"/>
    <dgm:cxn modelId="{1375E34A-EDF7-4693-807C-2A76BE891583}" type="presOf" srcId="{9298905A-7074-48B9-9F9B-EBA6D37E9ED6}" destId="{9D2064E5-C911-49B1-BEDF-8B4706C5F6E8}" srcOrd="0" destOrd="0" presId="urn:microsoft.com/office/officeart/2018/2/layout/IconVerticalSolidList"/>
    <dgm:cxn modelId="{7D00DE8E-D36A-440D-9812-EE9482787AA5}" srcId="{E1A320D0-B054-4600-AF21-0846B7764A1A}" destId="{9298905A-7074-48B9-9F9B-EBA6D37E9ED6}" srcOrd="0" destOrd="0" parTransId="{FE12FC5D-FB28-4134-9BC1-2999BBA5CE0A}" sibTransId="{7724494C-453B-4FC2-AFD0-921B41C02DFB}"/>
    <dgm:cxn modelId="{7BC5D8A3-C08F-4A42-AA96-C367BC34FF86}" srcId="{E1A320D0-B054-4600-AF21-0846B7764A1A}" destId="{B01B92F0-4FF2-4FEA-8A21-21763E2D9E70}" srcOrd="1" destOrd="0" parTransId="{99F73299-9271-40A4-83FE-9557F60BD07D}" sibTransId="{DB847E9B-2813-454E-9A6E-9D309AFE2376}"/>
    <dgm:cxn modelId="{C8260CDF-0827-4C42-8235-46693AA6E6B5}" type="presOf" srcId="{B01B92F0-4FF2-4FEA-8A21-21763E2D9E70}" destId="{72C6EDBB-2559-4C67-9510-E678E7191568}" srcOrd="0" destOrd="0" presId="urn:microsoft.com/office/officeart/2018/2/layout/IconVerticalSolidList"/>
    <dgm:cxn modelId="{95D655FD-A37B-442F-90E5-BCCC05534881}" srcId="{E1A320D0-B054-4600-AF21-0846B7764A1A}" destId="{F37AF304-77BE-4EA5-9961-C8CB4067E2C6}" srcOrd="2" destOrd="0" parTransId="{FB6E927C-3AB9-434C-84D4-D9ED1CC7ACA0}" sibTransId="{6DDCDFA2-A8E6-42DF-95DE-9A903E807D9F}"/>
    <dgm:cxn modelId="{2B3BA40C-F5BB-4A50-89FA-4F6A718B29A2}" type="presParOf" srcId="{4633FE47-7E5A-4748-AAE7-F79FE23CE3BF}" destId="{49AFA85A-158B-4E38-B6DA-DE7B9F790FBE}" srcOrd="0" destOrd="0" presId="urn:microsoft.com/office/officeart/2018/2/layout/IconVerticalSolidList"/>
    <dgm:cxn modelId="{7AD04C03-180D-4822-8792-7C8A7B551B0A}" type="presParOf" srcId="{49AFA85A-158B-4E38-B6DA-DE7B9F790FBE}" destId="{A3F6DCD7-D130-43D3-98F0-B70E560D4CB6}" srcOrd="0" destOrd="0" presId="urn:microsoft.com/office/officeart/2018/2/layout/IconVerticalSolidList"/>
    <dgm:cxn modelId="{A268065E-41B1-420A-B57B-A7D10AF73DA8}" type="presParOf" srcId="{49AFA85A-158B-4E38-B6DA-DE7B9F790FBE}" destId="{8D9572F1-1833-4549-AE7B-E4A2617E2959}" srcOrd="1" destOrd="0" presId="urn:microsoft.com/office/officeart/2018/2/layout/IconVerticalSolidList"/>
    <dgm:cxn modelId="{151E6B7D-38DA-4A22-A8FD-D432FF4C7F66}" type="presParOf" srcId="{49AFA85A-158B-4E38-B6DA-DE7B9F790FBE}" destId="{CD2F39FD-3C7B-42CC-A7A0-CE96CDA887FB}" srcOrd="2" destOrd="0" presId="urn:microsoft.com/office/officeart/2018/2/layout/IconVerticalSolidList"/>
    <dgm:cxn modelId="{37C4C51D-1AAB-4907-ACA8-7E514C962407}" type="presParOf" srcId="{49AFA85A-158B-4E38-B6DA-DE7B9F790FBE}" destId="{9D2064E5-C911-49B1-BEDF-8B4706C5F6E8}" srcOrd="3" destOrd="0" presId="urn:microsoft.com/office/officeart/2018/2/layout/IconVerticalSolidList"/>
    <dgm:cxn modelId="{EC4A62FA-D8DC-4B76-B03B-F6BDF4A82862}" type="presParOf" srcId="{4633FE47-7E5A-4748-AAE7-F79FE23CE3BF}" destId="{9A939C83-0E23-417C-BA45-99C116EF58CB}" srcOrd="1" destOrd="0" presId="urn:microsoft.com/office/officeart/2018/2/layout/IconVerticalSolidList"/>
    <dgm:cxn modelId="{ECD12F23-2F1C-4BE0-9CFD-FF022625CD46}" type="presParOf" srcId="{4633FE47-7E5A-4748-AAE7-F79FE23CE3BF}" destId="{9E8B7B24-B577-47C7-9C12-AD62D2F5F301}" srcOrd="2" destOrd="0" presId="urn:microsoft.com/office/officeart/2018/2/layout/IconVerticalSolidList"/>
    <dgm:cxn modelId="{2CE7E150-95D2-4EDF-B5C2-831A8038DFC3}" type="presParOf" srcId="{9E8B7B24-B577-47C7-9C12-AD62D2F5F301}" destId="{53B25671-9B0F-4223-8D76-4E2185AFE1FC}" srcOrd="0" destOrd="0" presId="urn:microsoft.com/office/officeart/2018/2/layout/IconVerticalSolidList"/>
    <dgm:cxn modelId="{A83EF135-C0C0-4535-982E-451A08A3A7EE}" type="presParOf" srcId="{9E8B7B24-B577-47C7-9C12-AD62D2F5F301}" destId="{C02389C8-5D46-4B1F-942E-AF51B6A9AFF6}" srcOrd="1" destOrd="0" presId="urn:microsoft.com/office/officeart/2018/2/layout/IconVerticalSolidList"/>
    <dgm:cxn modelId="{7B41FC5B-245B-4F6F-8937-8FF4137BA90E}" type="presParOf" srcId="{9E8B7B24-B577-47C7-9C12-AD62D2F5F301}" destId="{C777EEC6-9AD7-4287-B222-37C1E1A0DFDD}" srcOrd="2" destOrd="0" presId="urn:microsoft.com/office/officeart/2018/2/layout/IconVerticalSolidList"/>
    <dgm:cxn modelId="{10AFE45A-372F-43F8-8BB7-4F5F8F5D6BB8}" type="presParOf" srcId="{9E8B7B24-B577-47C7-9C12-AD62D2F5F301}" destId="{72C6EDBB-2559-4C67-9510-E678E7191568}" srcOrd="3" destOrd="0" presId="urn:microsoft.com/office/officeart/2018/2/layout/IconVerticalSolidList"/>
    <dgm:cxn modelId="{6A64BE1B-F5CF-4A15-94FC-0CBFD477ACC6}" type="presParOf" srcId="{4633FE47-7E5A-4748-AAE7-F79FE23CE3BF}" destId="{734BDD3A-11E5-4369-91F3-E1A0C862F987}" srcOrd="3" destOrd="0" presId="urn:microsoft.com/office/officeart/2018/2/layout/IconVerticalSolidList"/>
    <dgm:cxn modelId="{FAA1EA53-DFA5-4F12-B2F2-76D647D3E520}" type="presParOf" srcId="{4633FE47-7E5A-4748-AAE7-F79FE23CE3BF}" destId="{8291946A-557F-4566-BB92-D1EA87459101}" srcOrd="4" destOrd="0" presId="urn:microsoft.com/office/officeart/2018/2/layout/IconVerticalSolidList"/>
    <dgm:cxn modelId="{2003A0ED-0508-4EF2-9948-F6B920A0E0C6}" type="presParOf" srcId="{8291946A-557F-4566-BB92-D1EA87459101}" destId="{079A0155-61D5-402A-8BA2-F9C651DD3A0B}" srcOrd="0" destOrd="0" presId="urn:microsoft.com/office/officeart/2018/2/layout/IconVerticalSolidList"/>
    <dgm:cxn modelId="{D0B1DD6F-EDF3-4AA9-B8E0-59C9E4E3C689}" type="presParOf" srcId="{8291946A-557F-4566-BB92-D1EA87459101}" destId="{B219FB20-5E89-4258-8BEB-ACC5A5BF1F06}" srcOrd="1" destOrd="0" presId="urn:microsoft.com/office/officeart/2018/2/layout/IconVerticalSolidList"/>
    <dgm:cxn modelId="{CE4C3149-2379-428B-A4FC-087D5A500EEF}" type="presParOf" srcId="{8291946A-557F-4566-BB92-D1EA87459101}" destId="{13893227-ADFF-48EE-B32F-08C0D0821456}" srcOrd="2" destOrd="0" presId="urn:microsoft.com/office/officeart/2018/2/layout/IconVerticalSolidList"/>
    <dgm:cxn modelId="{39AF661D-1EAE-4977-AC75-77848DA70CE3}" type="presParOf" srcId="{8291946A-557F-4566-BB92-D1EA87459101}" destId="{B2CDFB2C-469B-41EB-9F8A-62A87B031C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59BCD0-BC9C-4CE1-9EBA-2C920367E4E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EBD71C-1027-48A7-9F7A-77E2569C6F9C}">
      <dgm:prSet/>
      <dgm:spPr/>
      <dgm:t>
        <a:bodyPr/>
        <a:lstStyle/>
        <a:p>
          <a:pPr>
            <a:defRPr b="1"/>
          </a:pPr>
          <a:r>
            <a:rPr lang="es-MX" b="1"/>
            <a:t>Fuente de Datos</a:t>
          </a:r>
          <a:r>
            <a:rPr lang="es-MX"/>
            <a:t>: Datos históricos de incidentes de seguridad.</a:t>
          </a:r>
          <a:endParaRPr lang="en-US"/>
        </a:p>
      </dgm:t>
    </dgm:pt>
    <dgm:pt modelId="{75531508-8781-450E-AB9D-F89254D8F671}" type="parTrans" cxnId="{4FFA8CB3-47E4-49AE-BD17-06C4FF594314}">
      <dgm:prSet/>
      <dgm:spPr/>
      <dgm:t>
        <a:bodyPr/>
        <a:lstStyle/>
        <a:p>
          <a:endParaRPr lang="en-US"/>
        </a:p>
      </dgm:t>
    </dgm:pt>
    <dgm:pt modelId="{F9916A93-C568-4148-AF00-10C38E8D7A3A}" type="sibTrans" cxnId="{4FFA8CB3-47E4-49AE-BD17-06C4FF594314}">
      <dgm:prSet/>
      <dgm:spPr/>
      <dgm:t>
        <a:bodyPr/>
        <a:lstStyle/>
        <a:p>
          <a:endParaRPr lang="en-US"/>
        </a:p>
      </dgm:t>
    </dgm:pt>
    <dgm:pt modelId="{3A8DB35F-B9EB-4CA5-8B74-9817F3EB20D6}">
      <dgm:prSet/>
      <dgm:spPr/>
      <dgm:t>
        <a:bodyPr/>
        <a:lstStyle/>
        <a:p>
          <a:pPr>
            <a:defRPr b="1"/>
          </a:pPr>
          <a:r>
            <a:rPr lang="es-MX" b="1"/>
            <a:t>Preprocesamiento</a:t>
          </a:r>
          <a:r>
            <a:rPr lang="es-MX"/>
            <a:t>: Limpieza y transformación de datos.</a:t>
          </a:r>
          <a:endParaRPr lang="en-US"/>
        </a:p>
      </dgm:t>
    </dgm:pt>
    <dgm:pt modelId="{B37D3DA2-E693-4F4B-B4BF-BC34C78C3613}" type="parTrans" cxnId="{CD145862-48FA-40C9-AC03-69C6057B549B}">
      <dgm:prSet/>
      <dgm:spPr/>
      <dgm:t>
        <a:bodyPr/>
        <a:lstStyle/>
        <a:p>
          <a:endParaRPr lang="en-US"/>
        </a:p>
      </dgm:t>
    </dgm:pt>
    <dgm:pt modelId="{387DE185-9820-483D-8342-195E6AF80325}" type="sibTrans" cxnId="{CD145862-48FA-40C9-AC03-69C6057B549B}">
      <dgm:prSet/>
      <dgm:spPr/>
      <dgm:t>
        <a:bodyPr/>
        <a:lstStyle/>
        <a:p>
          <a:endParaRPr lang="en-US"/>
        </a:p>
      </dgm:t>
    </dgm:pt>
    <dgm:pt modelId="{619CF010-2100-46C7-BA24-5F6532BA74B6}">
      <dgm:prSet/>
      <dgm:spPr/>
      <dgm:t>
        <a:bodyPr/>
        <a:lstStyle/>
        <a:p>
          <a:pPr>
            <a:defRPr b="1"/>
          </a:pPr>
          <a:r>
            <a:rPr lang="es-MX" b="1"/>
            <a:t>Modelo Utilizado</a:t>
          </a:r>
          <a:r>
            <a:rPr lang="es-MX"/>
            <a:t>:</a:t>
          </a:r>
          <a:endParaRPr lang="en-US"/>
        </a:p>
      </dgm:t>
    </dgm:pt>
    <dgm:pt modelId="{A359D2BD-B99E-49DC-89E9-FA2C96D1873B}" type="parTrans" cxnId="{491D2D8F-A416-40A4-B0D1-096E5F88BA5E}">
      <dgm:prSet/>
      <dgm:spPr/>
      <dgm:t>
        <a:bodyPr/>
        <a:lstStyle/>
        <a:p>
          <a:endParaRPr lang="en-US"/>
        </a:p>
      </dgm:t>
    </dgm:pt>
    <dgm:pt modelId="{9FB4CD1A-E8AA-4E94-AB3B-5DD497A29903}" type="sibTrans" cxnId="{491D2D8F-A416-40A4-B0D1-096E5F88BA5E}">
      <dgm:prSet/>
      <dgm:spPr/>
      <dgm:t>
        <a:bodyPr/>
        <a:lstStyle/>
        <a:p>
          <a:endParaRPr lang="en-US"/>
        </a:p>
      </dgm:t>
    </dgm:pt>
    <dgm:pt modelId="{04D3BEDE-4CC6-4529-8684-A19663CF5372}">
      <dgm:prSet/>
      <dgm:spPr/>
      <dgm:t>
        <a:bodyPr/>
        <a:lstStyle/>
        <a:p>
          <a:r>
            <a:rPr lang="es-MX"/>
            <a:t>Algoritmo: Árbol de Decisión</a:t>
          </a:r>
          <a:endParaRPr lang="en-US"/>
        </a:p>
      </dgm:t>
    </dgm:pt>
    <dgm:pt modelId="{30F7C0C4-A898-458C-8B73-76712812990C}" type="parTrans" cxnId="{621012B7-ADA8-48AA-A1E8-6A44734D8B5B}">
      <dgm:prSet/>
      <dgm:spPr/>
      <dgm:t>
        <a:bodyPr/>
        <a:lstStyle/>
        <a:p>
          <a:endParaRPr lang="en-US"/>
        </a:p>
      </dgm:t>
    </dgm:pt>
    <dgm:pt modelId="{CD8C68A0-0470-479C-AECF-16AD09252547}" type="sibTrans" cxnId="{621012B7-ADA8-48AA-A1E8-6A44734D8B5B}">
      <dgm:prSet/>
      <dgm:spPr/>
      <dgm:t>
        <a:bodyPr/>
        <a:lstStyle/>
        <a:p>
          <a:endParaRPr lang="en-US"/>
        </a:p>
      </dgm:t>
    </dgm:pt>
    <dgm:pt modelId="{8ADE8700-1DCB-4359-B3B8-73BAF52FA671}">
      <dgm:prSet/>
      <dgm:spPr/>
      <dgm:t>
        <a:bodyPr/>
        <a:lstStyle/>
        <a:p>
          <a:r>
            <a:rPr lang="es-MX"/>
            <a:t>Variables: Tipo de evento, IP origen, usuario afectado, nivel de riesgo, etc.</a:t>
          </a:r>
          <a:endParaRPr lang="en-US"/>
        </a:p>
      </dgm:t>
    </dgm:pt>
    <dgm:pt modelId="{D6DB45D8-7314-46FC-9DD9-DA3F245C8929}" type="parTrans" cxnId="{EFD0228A-B1D7-4E3B-B5B4-D033E58D87DA}">
      <dgm:prSet/>
      <dgm:spPr/>
      <dgm:t>
        <a:bodyPr/>
        <a:lstStyle/>
        <a:p>
          <a:endParaRPr lang="en-US"/>
        </a:p>
      </dgm:t>
    </dgm:pt>
    <dgm:pt modelId="{44BED76D-7823-4316-BD0E-6ED2E48510BA}" type="sibTrans" cxnId="{EFD0228A-B1D7-4E3B-B5B4-D033E58D87DA}">
      <dgm:prSet/>
      <dgm:spPr/>
      <dgm:t>
        <a:bodyPr/>
        <a:lstStyle/>
        <a:p>
          <a:endParaRPr lang="en-US"/>
        </a:p>
      </dgm:t>
    </dgm:pt>
    <dgm:pt modelId="{0B3196D7-89D6-4BF0-8D91-D44721168D74}">
      <dgm:prSet/>
      <dgm:spPr/>
      <dgm:t>
        <a:bodyPr/>
        <a:lstStyle/>
        <a:p>
          <a:pPr>
            <a:defRPr b="1"/>
          </a:pPr>
          <a:r>
            <a:rPr lang="es-MX" b="1"/>
            <a:t>Evaluación</a:t>
          </a:r>
          <a:r>
            <a:rPr lang="es-MX"/>
            <a:t>: Métricas como precisión, recall y matriz de confusión.</a:t>
          </a:r>
          <a:endParaRPr lang="en-US"/>
        </a:p>
      </dgm:t>
    </dgm:pt>
    <dgm:pt modelId="{D6E161B7-3085-4126-8A21-316DA5739303}" type="parTrans" cxnId="{1DDDE80C-D9B4-43B3-8905-7E9ED6715FEE}">
      <dgm:prSet/>
      <dgm:spPr/>
      <dgm:t>
        <a:bodyPr/>
        <a:lstStyle/>
        <a:p>
          <a:endParaRPr lang="en-US"/>
        </a:p>
      </dgm:t>
    </dgm:pt>
    <dgm:pt modelId="{E0212C7F-7034-45A1-8BAE-BDA6240E9DCC}" type="sibTrans" cxnId="{1DDDE80C-D9B4-43B3-8905-7E9ED6715FEE}">
      <dgm:prSet/>
      <dgm:spPr/>
      <dgm:t>
        <a:bodyPr/>
        <a:lstStyle/>
        <a:p>
          <a:endParaRPr lang="en-US"/>
        </a:p>
      </dgm:t>
    </dgm:pt>
    <dgm:pt modelId="{FB7AF041-C728-4E23-ACF6-8E0D8AE71C6B}" type="pres">
      <dgm:prSet presAssocID="{B059BCD0-BC9C-4CE1-9EBA-2C920367E4E2}" presName="root" presStyleCnt="0">
        <dgm:presLayoutVars>
          <dgm:dir/>
          <dgm:resizeHandles val="exact"/>
        </dgm:presLayoutVars>
      </dgm:prSet>
      <dgm:spPr/>
    </dgm:pt>
    <dgm:pt modelId="{D91951F8-0CE4-4F5C-B443-C328DA7D4F0D}" type="pres">
      <dgm:prSet presAssocID="{93EBD71C-1027-48A7-9F7A-77E2569C6F9C}" presName="compNode" presStyleCnt="0"/>
      <dgm:spPr/>
    </dgm:pt>
    <dgm:pt modelId="{25FFCB83-3F45-4AE4-9778-171C09D524E0}" type="pres">
      <dgm:prSet presAssocID="{93EBD71C-1027-48A7-9F7A-77E2569C6F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vía"/>
        </a:ext>
      </dgm:extLst>
    </dgm:pt>
    <dgm:pt modelId="{8C23F131-0B1B-42F9-B07E-8E8EF7E825A6}" type="pres">
      <dgm:prSet presAssocID="{93EBD71C-1027-48A7-9F7A-77E2569C6F9C}" presName="iconSpace" presStyleCnt="0"/>
      <dgm:spPr/>
    </dgm:pt>
    <dgm:pt modelId="{2B4B67A6-93D8-4BAE-8BF4-989995C11F2C}" type="pres">
      <dgm:prSet presAssocID="{93EBD71C-1027-48A7-9F7A-77E2569C6F9C}" presName="parTx" presStyleLbl="revTx" presStyleIdx="0" presStyleCnt="8">
        <dgm:presLayoutVars>
          <dgm:chMax val="0"/>
          <dgm:chPref val="0"/>
        </dgm:presLayoutVars>
      </dgm:prSet>
      <dgm:spPr/>
    </dgm:pt>
    <dgm:pt modelId="{485C882E-7A48-4C27-A708-04F7617795AD}" type="pres">
      <dgm:prSet presAssocID="{93EBD71C-1027-48A7-9F7A-77E2569C6F9C}" presName="txSpace" presStyleCnt="0"/>
      <dgm:spPr/>
    </dgm:pt>
    <dgm:pt modelId="{94AAB314-BA9A-423B-8AC9-A6D89D39A0E7}" type="pres">
      <dgm:prSet presAssocID="{93EBD71C-1027-48A7-9F7A-77E2569C6F9C}" presName="desTx" presStyleLbl="revTx" presStyleIdx="1" presStyleCnt="8">
        <dgm:presLayoutVars/>
      </dgm:prSet>
      <dgm:spPr/>
    </dgm:pt>
    <dgm:pt modelId="{0AC01375-9964-4F6F-8A0E-AEBB756C6821}" type="pres">
      <dgm:prSet presAssocID="{F9916A93-C568-4148-AF00-10C38E8D7A3A}" presName="sibTrans" presStyleCnt="0"/>
      <dgm:spPr/>
    </dgm:pt>
    <dgm:pt modelId="{83E1B469-AF4F-4191-AA30-351BB384B302}" type="pres">
      <dgm:prSet presAssocID="{3A8DB35F-B9EB-4CA5-8B74-9817F3EB20D6}" presName="compNode" presStyleCnt="0"/>
      <dgm:spPr/>
    </dgm:pt>
    <dgm:pt modelId="{6D822549-81C8-4CA5-B821-15B5D951B496}" type="pres">
      <dgm:prSet presAssocID="{3A8DB35F-B9EB-4CA5-8B74-9817F3EB20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34D2ECE-1270-4DA1-A828-5C8B0149D381}" type="pres">
      <dgm:prSet presAssocID="{3A8DB35F-B9EB-4CA5-8B74-9817F3EB20D6}" presName="iconSpace" presStyleCnt="0"/>
      <dgm:spPr/>
    </dgm:pt>
    <dgm:pt modelId="{98EEBD24-9061-4E85-80D4-CCAABBFA5AC1}" type="pres">
      <dgm:prSet presAssocID="{3A8DB35F-B9EB-4CA5-8B74-9817F3EB20D6}" presName="parTx" presStyleLbl="revTx" presStyleIdx="2" presStyleCnt="8">
        <dgm:presLayoutVars>
          <dgm:chMax val="0"/>
          <dgm:chPref val="0"/>
        </dgm:presLayoutVars>
      </dgm:prSet>
      <dgm:spPr/>
    </dgm:pt>
    <dgm:pt modelId="{26E49081-0FE5-4E4D-BD8C-5EFB0978BE70}" type="pres">
      <dgm:prSet presAssocID="{3A8DB35F-B9EB-4CA5-8B74-9817F3EB20D6}" presName="txSpace" presStyleCnt="0"/>
      <dgm:spPr/>
    </dgm:pt>
    <dgm:pt modelId="{28EE2966-94A7-4DB0-9088-5F12016D8F3A}" type="pres">
      <dgm:prSet presAssocID="{3A8DB35F-B9EB-4CA5-8B74-9817F3EB20D6}" presName="desTx" presStyleLbl="revTx" presStyleIdx="3" presStyleCnt="8">
        <dgm:presLayoutVars/>
      </dgm:prSet>
      <dgm:spPr/>
    </dgm:pt>
    <dgm:pt modelId="{DB18B081-4B36-4703-A5FA-2B92D0ECAC38}" type="pres">
      <dgm:prSet presAssocID="{387DE185-9820-483D-8342-195E6AF80325}" presName="sibTrans" presStyleCnt="0"/>
      <dgm:spPr/>
    </dgm:pt>
    <dgm:pt modelId="{009390B2-262F-43D8-9FD2-7D795CA39AEF}" type="pres">
      <dgm:prSet presAssocID="{619CF010-2100-46C7-BA24-5F6532BA74B6}" presName="compNode" presStyleCnt="0"/>
      <dgm:spPr/>
    </dgm:pt>
    <dgm:pt modelId="{C3A2A0AE-3511-4AF8-B46F-DBAA4409BF58}" type="pres">
      <dgm:prSet presAssocID="{619CF010-2100-46C7-BA24-5F6532BA74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rinto"/>
        </a:ext>
      </dgm:extLst>
    </dgm:pt>
    <dgm:pt modelId="{1695DBC7-B3D3-4939-9013-5FA5BEB70FE8}" type="pres">
      <dgm:prSet presAssocID="{619CF010-2100-46C7-BA24-5F6532BA74B6}" presName="iconSpace" presStyleCnt="0"/>
      <dgm:spPr/>
    </dgm:pt>
    <dgm:pt modelId="{E3820909-4720-47B5-86F2-93A7089AB047}" type="pres">
      <dgm:prSet presAssocID="{619CF010-2100-46C7-BA24-5F6532BA74B6}" presName="parTx" presStyleLbl="revTx" presStyleIdx="4" presStyleCnt="8">
        <dgm:presLayoutVars>
          <dgm:chMax val="0"/>
          <dgm:chPref val="0"/>
        </dgm:presLayoutVars>
      </dgm:prSet>
      <dgm:spPr/>
    </dgm:pt>
    <dgm:pt modelId="{6B441DBF-13D6-4ADE-81E7-8401E282A957}" type="pres">
      <dgm:prSet presAssocID="{619CF010-2100-46C7-BA24-5F6532BA74B6}" presName="txSpace" presStyleCnt="0"/>
      <dgm:spPr/>
    </dgm:pt>
    <dgm:pt modelId="{9C854262-B791-4464-AF69-829F26ADFF3B}" type="pres">
      <dgm:prSet presAssocID="{619CF010-2100-46C7-BA24-5F6532BA74B6}" presName="desTx" presStyleLbl="revTx" presStyleIdx="5" presStyleCnt="8">
        <dgm:presLayoutVars/>
      </dgm:prSet>
      <dgm:spPr/>
    </dgm:pt>
    <dgm:pt modelId="{269E1C74-32FB-497D-A8A4-8255F2D05135}" type="pres">
      <dgm:prSet presAssocID="{9FB4CD1A-E8AA-4E94-AB3B-5DD497A29903}" presName="sibTrans" presStyleCnt="0"/>
      <dgm:spPr/>
    </dgm:pt>
    <dgm:pt modelId="{6AABE083-8A1A-45E0-A350-BE92065C803B}" type="pres">
      <dgm:prSet presAssocID="{0B3196D7-89D6-4BF0-8D91-D44721168D74}" presName="compNode" presStyleCnt="0"/>
      <dgm:spPr/>
    </dgm:pt>
    <dgm:pt modelId="{DF58759E-DCA8-4BFF-A1D3-87C5DA137A1D}" type="pres">
      <dgm:prSet presAssocID="{0B3196D7-89D6-4BF0-8D91-D44721168D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A2380D9B-F74A-4D37-BD9B-5F8833BFFA14}" type="pres">
      <dgm:prSet presAssocID="{0B3196D7-89D6-4BF0-8D91-D44721168D74}" presName="iconSpace" presStyleCnt="0"/>
      <dgm:spPr/>
    </dgm:pt>
    <dgm:pt modelId="{A1A98757-3310-4E1B-84D6-BE4FE61EE1B9}" type="pres">
      <dgm:prSet presAssocID="{0B3196D7-89D6-4BF0-8D91-D44721168D74}" presName="parTx" presStyleLbl="revTx" presStyleIdx="6" presStyleCnt="8">
        <dgm:presLayoutVars>
          <dgm:chMax val="0"/>
          <dgm:chPref val="0"/>
        </dgm:presLayoutVars>
      </dgm:prSet>
      <dgm:spPr/>
    </dgm:pt>
    <dgm:pt modelId="{57511048-2D8E-4631-8C95-1CF45A3F99CB}" type="pres">
      <dgm:prSet presAssocID="{0B3196D7-89D6-4BF0-8D91-D44721168D74}" presName="txSpace" presStyleCnt="0"/>
      <dgm:spPr/>
    </dgm:pt>
    <dgm:pt modelId="{EB2CB96A-E1E7-480E-AA2A-BFDA7E4723C9}" type="pres">
      <dgm:prSet presAssocID="{0B3196D7-89D6-4BF0-8D91-D44721168D74}" presName="desTx" presStyleLbl="revTx" presStyleIdx="7" presStyleCnt="8">
        <dgm:presLayoutVars/>
      </dgm:prSet>
      <dgm:spPr/>
    </dgm:pt>
  </dgm:ptLst>
  <dgm:cxnLst>
    <dgm:cxn modelId="{54716D0C-446A-41B5-B201-C5DB1CE45E65}" type="presOf" srcId="{B059BCD0-BC9C-4CE1-9EBA-2C920367E4E2}" destId="{FB7AF041-C728-4E23-ACF6-8E0D8AE71C6B}" srcOrd="0" destOrd="0" presId="urn:microsoft.com/office/officeart/2018/5/layout/CenteredIconLabelDescriptionList"/>
    <dgm:cxn modelId="{1DDDE80C-D9B4-43B3-8905-7E9ED6715FEE}" srcId="{B059BCD0-BC9C-4CE1-9EBA-2C920367E4E2}" destId="{0B3196D7-89D6-4BF0-8D91-D44721168D74}" srcOrd="3" destOrd="0" parTransId="{D6E161B7-3085-4126-8A21-316DA5739303}" sibTransId="{E0212C7F-7034-45A1-8BAE-BDA6240E9DCC}"/>
    <dgm:cxn modelId="{AF2E4F20-533F-4C70-8504-85D2A93AD426}" type="presOf" srcId="{93EBD71C-1027-48A7-9F7A-77E2569C6F9C}" destId="{2B4B67A6-93D8-4BAE-8BF4-989995C11F2C}" srcOrd="0" destOrd="0" presId="urn:microsoft.com/office/officeart/2018/5/layout/CenteredIconLabelDescriptionList"/>
    <dgm:cxn modelId="{CD145862-48FA-40C9-AC03-69C6057B549B}" srcId="{B059BCD0-BC9C-4CE1-9EBA-2C920367E4E2}" destId="{3A8DB35F-B9EB-4CA5-8B74-9817F3EB20D6}" srcOrd="1" destOrd="0" parTransId="{B37D3DA2-E693-4F4B-B4BF-BC34C78C3613}" sibTransId="{387DE185-9820-483D-8342-195E6AF80325}"/>
    <dgm:cxn modelId="{EFD0228A-B1D7-4E3B-B5B4-D033E58D87DA}" srcId="{619CF010-2100-46C7-BA24-5F6532BA74B6}" destId="{8ADE8700-1DCB-4359-B3B8-73BAF52FA671}" srcOrd="1" destOrd="0" parTransId="{D6DB45D8-7314-46FC-9DD9-DA3F245C8929}" sibTransId="{44BED76D-7823-4316-BD0E-6ED2E48510BA}"/>
    <dgm:cxn modelId="{491D2D8F-A416-40A4-B0D1-096E5F88BA5E}" srcId="{B059BCD0-BC9C-4CE1-9EBA-2C920367E4E2}" destId="{619CF010-2100-46C7-BA24-5F6532BA74B6}" srcOrd="2" destOrd="0" parTransId="{A359D2BD-B99E-49DC-89E9-FA2C96D1873B}" sibTransId="{9FB4CD1A-E8AA-4E94-AB3B-5DD497A29903}"/>
    <dgm:cxn modelId="{4EBA36A2-E309-409F-B064-7039867925E0}" type="presOf" srcId="{3A8DB35F-B9EB-4CA5-8B74-9817F3EB20D6}" destId="{98EEBD24-9061-4E85-80D4-CCAABBFA5AC1}" srcOrd="0" destOrd="0" presId="urn:microsoft.com/office/officeart/2018/5/layout/CenteredIconLabelDescriptionList"/>
    <dgm:cxn modelId="{4FFA8CB3-47E4-49AE-BD17-06C4FF594314}" srcId="{B059BCD0-BC9C-4CE1-9EBA-2C920367E4E2}" destId="{93EBD71C-1027-48A7-9F7A-77E2569C6F9C}" srcOrd="0" destOrd="0" parTransId="{75531508-8781-450E-AB9D-F89254D8F671}" sibTransId="{F9916A93-C568-4148-AF00-10C38E8D7A3A}"/>
    <dgm:cxn modelId="{621012B7-ADA8-48AA-A1E8-6A44734D8B5B}" srcId="{619CF010-2100-46C7-BA24-5F6532BA74B6}" destId="{04D3BEDE-4CC6-4529-8684-A19663CF5372}" srcOrd="0" destOrd="0" parTransId="{30F7C0C4-A898-458C-8B73-76712812990C}" sibTransId="{CD8C68A0-0470-479C-AECF-16AD09252547}"/>
    <dgm:cxn modelId="{782FADCB-9D7E-4B30-8940-0C2D1B52E1F9}" type="presOf" srcId="{8ADE8700-1DCB-4359-B3B8-73BAF52FA671}" destId="{9C854262-B791-4464-AF69-829F26ADFF3B}" srcOrd="0" destOrd="1" presId="urn:microsoft.com/office/officeart/2018/5/layout/CenteredIconLabelDescriptionList"/>
    <dgm:cxn modelId="{213201D5-40C5-4706-8E87-CCB2B6A48490}" type="presOf" srcId="{04D3BEDE-4CC6-4529-8684-A19663CF5372}" destId="{9C854262-B791-4464-AF69-829F26ADFF3B}" srcOrd="0" destOrd="0" presId="urn:microsoft.com/office/officeart/2018/5/layout/CenteredIconLabelDescriptionList"/>
    <dgm:cxn modelId="{57EEC1F8-C82D-429B-8738-CAD1686BCCB3}" type="presOf" srcId="{619CF010-2100-46C7-BA24-5F6532BA74B6}" destId="{E3820909-4720-47B5-86F2-93A7089AB047}" srcOrd="0" destOrd="0" presId="urn:microsoft.com/office/officeart/2018/5/layout/CenteredIconLabelDescriptionList"/>
    <dgm:cxn modelId="{213675FE-B816-47AC-97A2-C43B0B137B97}" type="presOf" srcId="{0B3196D7-89D6-4BF0-8D91-D44721168D74}" destId="{A1A98757-3310-4E1B-84D6-BE4FE61EE1B9}" srcOrd="0" destOrd="0" presId="urn:microsoft.com/office/officeart/2018/5/layout/CenteredIconLabelDescriptionList"/>
    <dgm:cxn modelId="{59E22D30-03DA-4890-ACAD-5D406D2662ED}" type="presParOf" srcId="{FB7AF041-C728-4E23-ACF6-8E0D8AE71C6B}" destId="{D91951F8-0CE4-4F5C-B443-C328DA7D4F0D}" srcOrd="0" destOrd="0" presId="urn:microsoft.com/office/officeart/2018/5/layout/CenteredIconLabelDescriptionList"/>
    <dgm:cxn modelId="{EB3CA60A-BC9D-4FA1-AC13-F8C286C4BCF3}" type="presParOf" srcId="{D91951F8-0CE4-4F5C-B443-C328DA7D4F0D}" destId="{25FFCB83-3F45-4AE4-9778-171C09D524E0}" srcOrd="0" destOrd="0" presId="urn:microsoft.com/office/officeart/2018/5/layout/CenteredIconLabelDescriptionList"/>
    <dgm:cxn modelId="{D95844F1-D0C3-4B7F-A0B1-3914A2DD5C9A}" type="presParOf" srcId="{D91951F8-0CE4-4F5C-B443-C328DA7D4F0D}" destId="{8C23F131-0B1B-42F9-B07E-8E8EF7E825A6}" srcOrd="1" destOrd="0" presId="urn:microsoft.com/office/officeart/2018/5/layout/CenteredIconLabelDescriptionList"/>
    <dgm:cxn modelId="{1CEF0785-9074-45A6-B36B-3766FC5CC4DB}" type="presParOf" srcId="{D91951F8-0CE4-4F5C-B443-C328DA7D4F0D}" destId="{2B4B67A6-93D8-4BAE-8BF4-989995C11F2C}" srcOrd="2" destOrd="0" presId="urn:microsoft.com/office/officeart/2018/5/layout/CenteredIconLabelDescriptionList"/>
    <dgm:cxn modelId="{F45B2D54-F2E7-467C-9B2A-DDF68FBF3BE4}" type="presParOf" srcId="{D91951F8-0CE4-4F5C-B443-C328DA7D4F0D}" destId="{485C882E-7A48-4C27-A708-04F7617795AD}" srcOrd="3" destOrd="0" presId="urn:microsoft.com/office/officeart/2018/5/layout/CenteredIconLabelDescriptionList"/>
    <dgm:cxn modelId="{0BED369B-0315-437E-AD15-0EFC706E3BEB}" type="presParOf" srcId="{D91951F8-0CE4-4F5C-B443-C328DA7D4F0D}" destId="{94AAB314-BA9A-423B-8AC9-A6D89D39A0E7}" srcOrd="4" destOrd="0" presId="urn:microsoft.com/office/officeart/2018/5/layout/CenteredIconLabelDescriptionList"/>
    <dgm:cxn modelId="{4067C32C-39A5-4A4B-95C8-AFA7A2E3C088}" type="presParOf" srcId="{FB7AF041-C728-4E23-ACF6-8E0D8AE71C6B}" destId="{0AC01375-9964-4F6F-8A0E-AEBB756C6821}" srcOrd="1" destOrd="0" presId="urn:microsoft.com/office/officeart/2018/5/layout/CenteredIconLabelDescriptionList"/>
    <dgm:cxn modelId="{DB53E8CE-1095-4054-838D-E0E998D44EDA}" type="presParOf" srcId="{FB7AF041-C728-4E23-ACF6-8E0D8AE71C6B}" destId="{83E1B469-AF4F-4191-AA30-351BB384B302}" srcOrd="2" destOrd="0" presId="urn:microsoft.com/office/officeart/2018/5/layout/CenteredIconLabelDescriptionList"/>
    <dgm:cxn modelId="{091A4EC9-D388-4D21-9E54-D78C256CB40D}" type="presParOf" srcId="{83E1B469-AF4F-4191-AA30-351BB384B302}" destId="{6D822549-81C8-4CA5-B821-15B5D951B496}" srcOrd="0" destOrd="0" presId="urn:microsoft.com/office/officeart/2018/5/layout/CenteredIconLabelDescriptionList"/>
    <dgm:cxn modelId="{0DB2854C-5806-4538-8F02-91DFFF970897}" type="presParOf" srcId="{83E1B469-AF4F-4191-AA30-351BB384B302}" destId="{834D2ECE-1270-4DA1-A828-5C8B0149D381}" srcOrd="1" destOrd="0" presId="urn:microsoft.com/office/officeart/2018/5/layout/CenteredIconLabelDescriptionList"/>
    <dgm:cxn modelId="{575FCB89-00A2-489E-A5DD-8208644EE227}" type="presParOf" srcId="{83E1B469-AF4F-4191-AA30-351BB384B302}" destId="{98EEBD24-9061-4E85-80D4-CCAABBFA5AC1}" srcOrd="2" destOrd="0" presId="urn:microsoft.com/office/officeart/2018/5/layout/CenteredIconLabelDescriptionList"/>
    <dgm:cxn modelId="{3D95E928-9E92-43B2-8B4C-76B3D0CEF796}" type="presParOf" srcId="{83E1B469-AF4F-4191-AA30-351BB384B302}" destId="{26E49081-0FE5-4E4D-BD8C-5EFB0978BE70}" srcOrd="3" destOrd="0" presId="urn:microsoft.com/office/officeart/2018/5/layout/CenteredIconLabelDescriptionList"/>
    <dgm:cxn modelId="{6437F0A5-C74F-4922-9F9D-291F8416CC58}" type="presParOf" srcId="{83E1B469-AF4F-4191-AA30-351BB384B302}" destId="{28EE2966-94A7-4DB0-9088-5F12016D8F3A}" srcOrd="4" destOrd="0" presId="urn:microsoft.com/office/officeart/2018/5/layout/CenteredIconLabelDescriptionList"/>
    <dgm:cxn modelId="{F99B3333-6795-4D43-9549-084D855C16E7}" type="presParOf" srcId="{FB7AF041-C728-4E23-ACF6-8E0D8AE71C6B}" destId="{DB18B081-4B36-4703-A5FA-2B92D0ECAC38}" srcOrd="3" destOrd="0" presId="urn:microsoft.com/office/officeart/2018/5/layout/CenteredIconLabelDescriptionList"/>
    <dgm:cxn modelId="{454FB47F-0B41-4198-892B-66B0B3AE0A06}" type="presParOf" srcId="{FB7AF041-C728-4E23-ACF6-8E0D8AE71C6B}" destId="{009390B2-262F-43D8-9FD2-7D795CA39AEF}" srcOrd="4" destOrd="0" presId="urn:microsoft.com/office/officeart/2018/5/layout/CenteredIconLabelDescriptionList"/>
    <dgm:cxn modelId="{7ED385C4-7CB2-4A51-89F2-E91EBD89464D}" type="presParOf" srcId="{009390B2-262F-43D8-9FD2-7D795CA39AEF}" destId="{C3A2A0AE-3511-4AF8-B46F-DBAA4409BF58}" srcOrd="0" destOrd="0" presId="urn:microsoft.com/office/officeart/2018/5/layout/CenteredIconLabelDescriptionList"/>
    <dgm:cxn modelId="{7D2A5F04-68F3-48C3-BBF4-648945A49FE4}" type="presParOf" srcId="{009390B2-262F-43D8-9FD2-7D795CA39AEF}" destId="{1695DBC7-B3D3-4939-9013-5FA5BEB70FE8}" srcOrd="1" destOrd="0" presId="urn:microsoft.com/office/officeart/2018/5/layout/CenteredIconLabelDescriptionList"/>
    <dgm:cxn modelId="{ED175B5B-E97B-4354-87FB-DC36084F1398}" type="presParOf" srcId="{009390B2-262F-43D8-9FD2-7D795CA39AEF}" destId="{E3820909-4720-47B5-86F2-93A7089AB047}" srcOrd="2" destOrd="0" presId="urn:microsoft.com/office/officeart/2018/5/layout/CenteredIconLabelDescriptionList"/>
    <dgm:cxn modelId="{1C0D7637-9B58-433C-A1BE-F47E44869D70}" type="presParOf" srcId="{009390B2-262F-43D8-9FD2-7D795CA39AEF}" destId="{6B441DBF-13D6-4ADE-81E7-8401E282A957}" srcOrd="3" destOrd="0" presId="urn:microsoft.com/office/officeart/2018/5/layout/CenteredIconLabelDescriptionList"/>
    <dgm:cxn modelId="{67ABCB95-F901-47D4-803C-843574E70D9C}" type="presParOf" srcId="{009390B2-262F-43D8-9FD2-7D795CA39AEF}" destId="{9C854262-B791-4464-AF69-829F26ADFF3B}" srcOrd="4" destOrd="0" presId="urn:microsoft.com/office/officeart/2018/5/layout/CenteredIconLabelDescriptionList"/>
    <dgm:cxn modelId="{D849E7F4-79A9-4B03-B9DC-BE865D0376A7}" type="presParOf" srcId="{FB7AF041-C728-4E23-ACF6-8E0D8AE71C6B}" destId="{269E1C74-32FB-497D-A8A4-8255F2D05135}" srcOrd="5" destOrd="0" presId="urn:microsoft.com/office/officeart/2018/5/layout/CenteredIconLabelDescriptionList"/>
    <dgm:cxn modelId="{44F674AE-3BEA-4F3F-867D-DD0191E36244}" type="presParOf" srcId="{FB7AF041-C728-4E23-ACF6-8E0D8AE71C6B}" destId="{6AABE083-8A1A-45E0-A350-BE92065C803B}" srcOrd="6" destOrd="0" presId="urn:microsoft.com/office/officeart/2018/5/layout/CenteredIconLabelDescriptionList"/>
    <dgm:cxn modelId="{4038E76A-B414-494F-A25C-5EF7EA49C66F}" type="presParOf" srcId="{6AABE083-8A1A-45E0-A350-BE92065C803B}" destId="{DF58759E-DCA8-4BFF-A1D3-87C5DA137A1D}" srcOrd="0" destOrd="0" presId="urn:microsoft.com/office/officeart/2018/5/layout/CenteredIconLabelDescriptionList"/>
    <dgm:cxn modelId="{F0ED82A4-7642-45CC-AB12-0BA1CCD8C325}" type="presParOf" srcId="{6AABE083-8A1A-45E0-A350-BE92065C803B}" destId="{A2380D9B-F74A-4D37-BD9B-5F8833BFFA14}" srcOrd="1" destOrd="0" presId="urn:microsoft.com/office/officeart/2018/5/layout/CenteredIconLabelDescriptionList"/>
    <dgm:cxn modelId="{2282AE15-5DAD-4641-B465-97796F15AF13}" type="presParOf" srcId="{6AABE083-8A1A-45E0-A350-BE92065C803B}" destId="{A1A98757-3310-4E1B-84D6-BE4FE61EE1B9}" srcOrd="2" destOrd="0" presId="urn:microsoft.com/office/officeart/2018/5/layout/CenteredIconLabelDescriptionList"/>
    <dgm:cxn modelId="{FBC4D18D-D116-4C2E-ADA7-341DD39873E7}" type="presParOf" srcId="{6AABE083-8A1A-45E0-A350-BE92065C803B}" destId="{57511048-2D8E-4631-8C95-1CF45A3F99CB}" srcOrd="3" destOrd="0" presId="urn:microsoft.com/office/officeart/2018/5/layout/CenteredIconLabelDescriptionList"/>
    <dgm:cxn modelId="{5A3DDAD5-FAC4-4756-8754-48F55C646832}" type="presParOf" srcId="{6AABE083-8A1A-45E0-A350-BE92065C803B}" destId="{EB2CB96A-E1E7-480E-AA2A-BFDA7E4723C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3B29C8-CF15-4C38-B17F-1144ABB6609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333903-5EE4-4CFE-9524-8A519D262A58}">
      <dgm:prSet/>
      <dgm:spPr/>
      <dgm:t>
        <a:bodyPr/>
        <a:lstStyle/>
        <a:p>
          <a:pPr>
            <a:defRPr cap="all"/>
          </a:pPr>
          <a:r>
            <a:rPr lang="es-MX"/>
            <a:t>Fuente de los datos: registros de eventos de seguridad.</a:t>
          </a:r>
          <a:endParaRPr lang="en-US"/>
        </a:p>
      </dgm:t>
    </dgm:pt>
    <dgm:pt modelId="{BDFB8733-1050-4520-9F64-0672CD3383E1}" type="parTrans" cxnId="{016678C6-6E0C-4A6E-B55B-21EB2C22CA26}">
      <dgm:prSet/>
      <dgm:spPr/>
      <dgm:t>
        <a:bodyPr/>
        <a:lstStyle/>
        <a:p>
          <a:endParaRPr lang="en-US"/>
        </a:p>
      </dgm:t>
    </dgm:pt>
    <dgm:pt modelId="{B4FE5A69-19CB-4008-935C-52B1E783E520}" type="sibTrans" cxnId="{016678C6-6E0C-4A6E-B55B-21EB2C22CA26}">
      <dgm:prSet/>
      <dgm:spPr/>
      <dgm:t>
        <a:bodyPr/>
        <a:lstStyle/>
        <a:p>
          <a:endParaRPr lang="en-US"/>
        </a:p>
      </dgm:t>
    </dgm:pt>
    <dgm:pt modelId="{CD30CC71-6CF5-4886-9C4C-C96BE4BC2789}">
      <dgm:prSet/>
      <dgm:spPr/>
      <dgm:t>
        <a:bodyPr/>
        <a:lstStyle/>
        <a:p>
          <a:pPr>
            <a:defRPr cap="all"/>
          </a:pPr>
          <a:r>
            <a:rPr lang="es-MX"/>
            <a:t>Variables clave: Tipo de Evento, IP Origen, Usuario Afectado, Estado, Nivel de Riesgo.</a:t>
          </a:r>
          <a:endParaRPr lang="en-US"/>
        </a:p>
      </dgm:t>
    </dgm:pt>
    <dgm:pt modelId="{0A8B1521-1BE9-437C-9422-F042FED37F82}" type="parTrans" cxnId="{C7D40460-B1ED-48CB-B75D-359A1D53B255}">
      <dgm:prSet/>
      <dgm:spPr/>
      <dgm:t>
        <a:bodyPr/>
        <a:lstStyle/>
        <a:p>
          <a:endParaRPr lang="en-US"/>
        </a:p>
      </dgm:t>
    </dgm:pt>
    <dgm:pt modelId="{089E2D6D-87DF-42C9-8AEA-BBF64B5A5EAD}" type="sibTrans" cxnId="{C7D40460-B1ED-48CB-B75D-359A1D53B255}">
      <dgm:prSet/>
      <dgm:spPr/>
      <dgm:t>
        <a:bodyPr/>
        <a:lstStyle/>
        <a:p>
          <a:endParaRPr lang="en-US"/>
        </a:p>
      </dgm:t>
    </dgm:pt>
    <dgm:pt modelId="{784D8740-BE68-411A-B6B5-900B7F6E02E2}">
      <dgm:prSet/>
      <dgm:spPr/>
      <dgm:t>
        <a:bodyPr/>
        <a:lstStyle/>
        <a:p>
          <a:pPr>
            <a:defRPr cap="all"/>
          </a:pPr>
          <a:r>
            <a:rPr lang="es-MX"/>
            <a:t>Transformación de datos para el entrenamiento del modelo.</a:t>
          </a:r>
          <a:endParaRPr lang="en-US"/>
        </a:p>
      </dgm:t>
    </dgm:pt>
    <dgm:pt modelId="{AA6E1EE4-CE30-450E-A2F3-7983CFB840CB}" type="parTrans" cxnId="{93651115-F2B9-40BD-9D44-8C9E4BE86B29}">
      <dgm:prSet/>
      <dgm:spPr/>
      <dgm:t>
        <a:bodyPr/>
        <a:lstStyle/>
        <a:p>
          <a:endParaRPr lang="en-US"/>
        </a:p>
      </dgm:t>
    </dgm:pt>
    <dgm:pt modelId="{A538E659-4184-4583-AFF1-9F49E4EA3466}" type="sibTrans" cxnId="{93651115-F2B9-40BD-9D44-8C9E4BE86B29}">
      <dgm:prSet/>
      <dgm:spPr/>
      <dgm:t>
        <a:bodyPr/>
        <a:lstStyle/>
        <a:p>
          <a:endParaRPr lang="en-US"/>
        </a:p>
      </dgm:t>
    </dgm:pt>
    <dgm:pt modelId="{6E92CE81-8BF6-4C78-8986-3B28B2C54AE7}" type="pres">
      <dgm:prSet presAssocID="{073B29C8-CF15-4C38-B17F-1144ABB6609D}" presName="root" presStyleCnt="0">
        <dgm:presLayoutVars>
          <dgm:dir/>
          <dgm:resizeHandles val="exact"/>
        </dgm:presLayoutVars>
      </dgm:prSet>
      <dgm:spPr/>
    </dgm:pt>
    <dgm:pt modelId="{3E67D891-6755-459A-A18E-F63D4A69783A}" type="pres">
      <dgm:prSet presAssocID="{FF333903-5EE4-4CFE-9524-8A519D262A58}" presName="compNode" presStyleCnt="0"/>
      <dgm:spPr/>
    </dgm:pt>
    <dgm:pt modelId="{78CB783C-71FA-456E-9129-3D8C229ED13D}" type="pres">
      <dgm:prSet presAssocID="{FF333903-5EE4-4CFE-9524-8A519D262A5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8CBE5F-2A8B-4811-9270-6311E2F8DC64}" type="pres">
      <dgm:prSet presAssocID="{FF333903-5EE4-4CFE-9524-8A519D262A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0F72A77-4842-418C-9FD7-B56439B5FF9B}" type="pres">
      <dgm:prSet presAssocID="{FF333903-5EE4-4CFE-9524-8A519D262A58}" presName="spaceRect" presStyleCnt="0"/>
      <dgm:spPr/>
    </dgm:pt>
    <dgm:pt modelId="{C5865E79-C299-4CB6-B956-4000D5A7EE0F}" type="pres">
      <dgm:prSet presAssocID="{FF333903-5EE4-4CFE-9524-8A519D262A58}" presName="textRect" presStyleLbl="revTx" presStyleIdx="0" presStyleCnt="3">
        <dgm:presLayoutVars>
          <dgm:chMax val="1"/>
          <dgm:chPref val="1"/>
        </dgm:presLayoutVars>
      </dgm:prSet>
      <dgm:spPr/>
    </dgm:pt>
    <dgm:pt modelId="{FEE7EA61-6244-440A-9C2D-C7919F2DBC2F}" type="pres">
      <dgm:prSet presAssocID="{B4FE5A69-19CB-4008-935C-52B1E783E520}" presName="sibTrans" presStyleCnt="0"/>
      <dgm:spPr/>
    </dgm:pt>
    <dgm:pt modelId="{B82D4B84-6932-4422-9BF4-9E9D089329B7}" type="pres">
      <dgm:prSet presAssocID="{CD30CC71-6CF5-4886-9C4C-C96BE4BC2789}" presName="compNode" presStyleCnt="0"/>
      <dgm:spPr/>
    </dgm:pt>
    <dgm:pt modelId="{CBC524DC-BABE-4C5D-B5BC-94A8153A6E18}" type="pres">
      <dgm:prSet presAssocID="{CD30CC71-6CF5-4886-9C4C-C96BE4BC278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C2CBCB1-BD18-4EBA-9758-6207EDD64785}" type="pres">
      <dgm:prSet presAssocID="{CD30CC71-6CF5-4886-9C4C-C96BE4BC27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2890BC70-6976-4AF4-ABF1-3E280DFE82A4}" type="pres">
      <dgm:prSet presAssocID="{CD30CC71-6CF5-4886-9C4C-C96BE4BC2789}" presName="spaceRect" presStyleCnt="0"/>
      <dgm:spPr/>
    </dgm:pt>
    <dgm:pt modelId="{53EB85F9-1C3F-48C3-A779-A914A37E2F40}" type="pres">
      <dgm:prSet presAssocID="{CD30CC71-6CF5-4886-9C4C-C96BE4BC2789}" presName="textRect" presStyleLbl="revTx" presStyleIdx="1" presStyleCnt="3">
        <dgm:presLayoutVars>
          <dgm:chMax val="1"/>
          <dgm:chPref val="1"/>
        </dgm:presLayoutVars>
      </dgm:prSet>
      <dgm:spPr/>
    </dgm:pt>
    <dgm:pt modelId="{FB83A7DB-589A-423F-87AF-6D0A86ABC631}" type="pres">
      <dgm:prSet presAssocID="{089E2D6D-87DF-42C9-8AEA-BBF64B5A5EAD}" presName="sibTrans" presStyleCnt="0"/>
      <dgm:spPr/>
    </dgm:pt>
    <dgm:pt modelId="{5E323A7E-566C-4298-82F0-E20856594D32}" type="pres">
      <dgm:prSet presAssocID="{784D8740-BE68-411A-B6B5-900B7F6E02E2}" presName="compNode" presStyleCnt="0"/>
      <dgm:spPr/>
    </dgm:pt>
    <dgm:pt modelId="{7C66A5ED-01C3-43F6-8A51-7A879D69FAA8}" type="pres">
      <dgm:prSet presAssocID="{784D8740-BE68-411A-B6B5-900B7F6E02E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0D0ACBC-1465-4349-9618-522C2AF34FD3}" type="pres">
      <dgm:prSet presAssocID="{784D8740-BE68-411A-B6B5-900B7F6E02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2EF63558-F82F-463A-B118-F5B726ED0F0A}" type="pres">
      <dgm:prSet presAssocID="{784D8740-BE68-411A-B6B5-900B7F6E02E2}" presName="spaceRect" presStyleCnt="0"/>
      <dgm:spPr/>
    </dgm:pt>
    <dgm:pt modelId="{97DB9B4D-0C4B-403F-A166-AFB6BCE485B6}" type="pres">
      <dgm:prSet presAssocID="{784D8740-BE68-411A-B6B5-900B7F6E02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651115-F2B9-40BD-9D44-8C9E4BE86B29}" srcId="{073B29C8-CF15-4C38-B17F-1144ABB6609D}" destId="{784D8740-BE68-411A-B6B5-900B7F6E02E2}" srcOrd="2" destOrd="0" parTransId="{AA6E1EE4-CE30-450E-A2F3-7983CFB840CB}" sibTransId="{A538E659-4184-4583-AFF1-9F49E4EA3466}"/>
    <dgm:cxn modelId="{C7D40460-B1ED-48CB-B75D-359A1D53B255}" srcId="{073B29C8-CF15-4C38-B17F-1144ABB6609D}" destId="{CD30CC71-6CF5-4886-9C4C-C96BE4BC2789}" srcOrd="1" destOrd="0" parTransId="{0A8B1521-1BE9-437C-9422-F042FED37F82}" sibTransId="{089E2D6D-87DF-42C9-8AEA-BBF64B5A5EAD}"/>
    <dgm:cxn modelId="{7E1F3A93-C01B-4EBC-993B-028488E1BDE7}" type="presOf" srcId="{073B29C8-CF15-4C38-B17F-1144ABB6609D}" destId="{6E92CE81-8BF6-4C78-8986-3B28B2C54AE7}" srcOrd="0" destOrd="0" presId="urn:microsoft.com/office/officeart/2018/5/layout/IconLeafLabelList"/>
    <dgm:cxn modelId="{7370709C-F3FB-4089-9E14-33EBCEDDBECC}" type="presOf" srcId="{FF333903-5EE4-4CFE-9524-8A519D262A58}" destId="{C5865E79-C299-4CB6-B956-4000D5A7EE0F}" srcOrd="0" destOrd="0" presId="urn:microsoft.com/office/officeart/2018/5/layout/IconLeafLabelList"/>
    <dgm:cxn modelId="{016678C6-6E0C-4A6E-B55B-21EB2C22CA26}" srcId="{073B29C8-CF15-4C38-B17F-1144ABB6609D}" destId="{FF333903-5EE4-4CFE-9524-8A519D262A58}" srcOrd="0" destOrd="0" parTransId="{BDFB8733-1050-4520-9F64-0672CD3383E1}" sibTransId="{B4FE5A69-19CB-4008-935C-52B1E783E520}"/>
    <dgm:cxn modelId="{0542C4DA-0B1D-489C-8407-5459A9A891B4}" type="presOf" srcId="{784D8740-BE68-411A-B6B5-900B7F6E02E2}" destId="{97DB9B4D-0C4B-403F-A166-AFB6BCE485B6}" srcOrd="0" destOrd="0" presId="urn:microsoft.com/office/officeart/2018/5/layout/IconLeafLabelList"/>
    <dgm:cxn modelId="{374DBEFF-C548-4526-8E00-528AF0CA4BA7}" type="presOf" srcId="{CD30CC71-6CF5-4886-9C4C-C96BE4BC2789}" destId="{53EB85F9-1C3F-48C3-A779-A914A37E2F40}" srcOrd="0" destOrd="0" presId="urn:microsoft.com/office/officeart/2018/5/layout/IconLeafLabelList"/>
    <dgm:cxn modelId="{CA0A952B-75E3-4658-9F61-2DCBF5F43B74}" type="presParOf" srcId="{6E92CE81-8BF6-4C78-8986-3B28B2C54AE7}" destId="{3E67D891-6755-459A-A18E-F63D4A69783A}" srcOrd="0" destOrd="0" presId="urn:microsoft.com/office/officeart/2018/5/layout/IconLeafLabelList"/>
    <dgm:cxn modelId="{8E0EB780-5594-4ABE-A7C2-4557C32CF8E4}" type="presParOf" srcId="{3E67D891-6755-459A-A18E-F63D4A69783A}" destId="{78CB783C-71FA-456E-9129-3D8C229ED13D}" srcOrd="0" destOrd="0" presId="urn:microsoft.com/office/officeart/2018/5/layout/IconLeafLabelList"/>
    <dgm:cxn modelId="{3A210B45-DE73-4AA2-AE91-DB38F80B352E}" type="presParOf" srcId="{3E67D891-6755-459A-A18E-F63D4A69783A}" destId="{6B8CBE5F-2A8B-4811-9270-6311E2F8DC64}" srcOrd="1" destOrd="0" presId="urn:microsoft.com/office/officeart/2018/5/layout/IconLeafLabelList"/>
    <dgm:cxn modelId="{C03DEBA9-6531-4427-BFD8-CFEE941268B6}" type="presParOf" srcId="{3E67D891-6755-459A-A18E-F63D4A69783A}" destId="{80F72A77-4842-418C-9FD7-B56439B5FF9B}" srcOrd="2" destOrd="0" presId="urn:microsoft.com/office/officeart/2018/5/layout/IconLeafLabelList"/>
    <dgm:cxn modelId="{93B8918D-344E-4781-9C75-CF12FE2BB366}" type="presParOf" srcId="{3E67D891-6755-459A-A18E-F63D4A69783A}" destId="{C5865E79-C299-4CB6-B956-4000D5A7EE0F}" srcOrd="3" destOrd="0" presId="urn:microsoft.com/office/officeart/2018/5/layout/IconLeafLabelList"/>
    <dgm:cxn modelId="{9B22B635-4FC2-48DD-A1FF-7628AF6F69A5}" type="presParOf" srcId="{6E92CE81-8BF6-4C78-8986-3B28B2C54AE7}" destId="{FEE7EA61-6244-440A-9C2D-C7919F2DBC2F}" srcOrd="1" destOrd="0" presId="urn:microsoft.com/office/officeart/2018/5/layout/IconLeafLabelList"/>
    <dgm:cxn modelId="{90172711-B0CF-4BC2-A3E4-E3842769387C}" type="presParOf" srcId="{6E92CE81-8BF6-4C78-8986-3B28B2C54AE7}" destId="{B82D4B84-6932-4422-9BF4-9E9D089329B7}" srcOrd="2" destOrd="0" presId="urn:microsoft.com/office/officeart/2018/5/layout/IconLeafLabelList"/>
    <dgm:cxn modelId="{2EB533D0-8767-4781-B759-F8EFE927696A}" type="presParOf" srcId="{B82D4B84-6932-4422-9BF4-9E9D089329B7}" destId="{CBC524DC-BABE-4C5D-B5BC-94A8153A6E18}" srcOrd="0" destOrd="0" presId="urn:microsoft.com/office/officeart/2018/5/layout/IconLeafLabelList"/>
    <dgm:cxn modelId="{DC3A30F5-4500-44EC-91E7-2763ED5EEEA9}" type="presParOf" srcId="{B82D4B84-6932-4422-9BF4-9E9D089329B7}" destId="{3C2CBCB1-BD18-4EBA-9758-6207EDD64785}" srcOrd="1" destOrd="0" presId="urn:microsoft.com/office/officeart/2018/5/layout/IconLeafLabelList"/>
    <dgm:cxn modelId="{37FE3528-C74B-4186-8AE3-79FD7C24ED25}" type="presParOf" srcId="{B82D4B84-6932-4422-9BF4-9E9D089329B7}" destId="{2890BC70-6976-4AF4-ABF1-3E280DFE82A4}" srcOrd="2" destOrd="0" presId="urn:microsoft.com/office/officeart/2018/5/layout/IconLeafLabelList"/>
    <dgm:cxn modelId="{8B1AEFEC-79B5-474C-A37F-F2E0496E04D0}" type="presParOf" srcId="{B82D4B84-6932-4422-9BF4-9E9D089329B7}" destId="{53EB85F9-1C3F-48C3-A779-A914A37E2F40}" srcOrd="3" destOrd="0" presId="urn:microsoft.com/office/officeart/2018/5/layout/IconLeafLabelList"/>
    <dgm:cxn modelId="{67B664EE-5AB0-495F-9397-F7D349120717}" type="presParOf" srcId="{6E92CE81-8BF6-4C78-8986-3B28B2C54AE7}" destId="{FB83A7DB-589A-423F-87AF-6D0A86ABC631}" srcOrd="3" destOrd="0" presId="urn:microsoft.com/office/officeart/2018/5/layout/IconLeafLabelList"/>
    <dgm:cxn modelId="{2405A0DC-A2D5-4F44-8930-986FA8F2E93A}" type="presParOf" srcId="{6E92CE81-8BF6-4C78-8986-3B28B2C54AE7}" destId="{5E323A7E-566C-4298-82F0-E20856594D32}" srcOrd="4" destOrd="0" presId="urn:microsoft.com/office/officeart/2018/5/layout/IconLeafLabelList"/>
    <dgm:cxn modelId="{1A53ED16-1D15-4E51-B2C3-15E0C7432C7D}" type="presParOf" srcId="{5E323A7E-566C-4298-82F0-E20856594D32}" destId="{7C66A5ED-01C3-43F6-8A51-7A879D69FAA8}" srcOrd="0" destOrd="0" presId="urn:microsoft.com/office/officeart/2018/5/layout/IconLeafLabelList"/>
    <dgm:cxn modelId="{76CC2AED-9D98-44E5-A945-C7A1FF0C557D}" type="presParOf" srcId="{5E323A7E-566C-4298-82F0-E20856594D32}" destId="{B0D0ACBC-1465-4349-9618-522C2AF34FD3}" srcOrd="1" destOrd="0" presId="urn:microsoft.com/office/officeart/2018/5/layout/IconLeafLabelList"/>
    <dgm:cxn modelId="{2A7E02FA-BB25-48A7-AE8D-94DD30C421C3}" type="presParOf" srcId="{5E323A7E-566C-4298-82F0-E20856594D32}" destId="{2EF63558-F82F-463A-B118-F5B726ED0F0A}" srcOrd="2" destOrd="0" presId="urn:microsoft.com/office/officeart/2018/5/layout/IconLeafLabelList"/>
    <dgm:cxn modelId="{B6C25701-E4BD-431A-BD2B-EBEF35E39AB3}" type="presParOf" srcId="{5E323A7E-566C-4298-82F0-E20856594D32}" destId="{97DB9B4D-0C4B-403F-A166-AFB6BCE485B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11AFA6-891E-40F1-B599-80D10421C6A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5464C0-A104-4E53-B89C-1A3E2F438A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Modelo basado en Árboles de Decisión.</a:t>
          </a:r>
          <a:endParaRPr lang="en-US"/>
        </a:p>
      </dgm:t>
    </dgm:pt>
    <dgm:pt modelId="{C1558F6A-4A64-46DB-8FC4-6F5535371B39}" type="parTrans" cxnId="{44D87744-FD00-4456-BAD2-2BCA0BB71727}">
      <dgm:prSet/>
      <dgm:spPr/>
      <dgm:t>
        <a:bodyPr/>
        <a:lstStyle/>
        <a:p>
          <a:endParaRPr lang="en-US"/>
        </a:p>
      </dgm:t>
    </dgm:pt>
    <dgm:pt modelId="{566322E0-BF0B-4EE8-B37D-06D433685A4E}" type="sibTrans" cxnId="{44D87744-FD00-4456-BAD2-2BCA0BB71727}">
      <dgm:prSet/>
      <dgm:spPr/>
      <dgm:t>
        <a:bodyPr/>
        <a:lstStyle/>
        <a:p>
          <a:endParaRPr lang="en-US"/>
        </a:p>
      </dgm:t>
    </dgm:pt>
    <dgm:pt modelId="{971224C8-F994-4E93-9483-708013FEF5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Justificación: Interpretable y eficiente para clasificación de riesgos.</a:t>
          </a:r>
          <a:endParaRPr lang="en-US"/>
        </a:p>
      </dgm:t>
    </dgm:pt>
    <dgm:pt modelId="{8DAEFF7F-D386-4E72-BB12-AC287404ADDA}" type="parTrans" cxnId="{2F3FCBCB-2506-4BEA-998D-BBE27A76280E}">
      <dgm:prSet/>
      <dgm:spPr/>
      <dgm:t>
        <a:bodyPr/>
        <a:lstStyle/>
        <a:p>
          <a:endParaRPr lang="en-US"/>
        </a:p>
      </dgm:t>
    </dgm:pt>
    <dgm:pt modelId="{6CD6C9D7-DD87-47EB-A92A-BAFB0661E655}" type="sibTrans" cxnId="{2F3FCBCB-2506-4BEA-998D-BBE27A76280E}">
      <dgm:prSet/>
      <dgm:spPr/>
      <dgm:t>
        <a:bodyPr/>
        <a:lstStyle/>
        <a:p>
          <a:endParaRPr lang="en-US"/>
        </a:p>
      </dgm:t>
    </dgm:pt>
    <dgm:pt modelId="{66023D4E-E9F4-4F36-9BEC-54C88DEFBC6B}" type="pres">
      <dgm:prSet presAssocID="{4511AFA6-891E-40F1-B599-80D10421C6AA}" presName="vert0" presStyleCnt="0">
        <dgm:presLayoutVars>
          <dgm:dir/>
          <dgm:animOne val="branch"/>
          <dgm:animLvl val="lvl"/>
        </dgm:presLayoutVars>
      </dgm:prSet>
      <dgm:spPr/>
    </dgm:pt>
    <dgm:pt modelId="{F3DB9A59-8E7E-43A1-8425-98A6C1D15ACC}" type="pres">
      <dgm:prSet presAssocID="{A15464C0-A104-4E53-B89C-1A3E2F438A14}" presName="thickLine" presStyleLbl="alignNode1" presStyleIdx="0" presStyleCnt="2"/>
      <dgm:spPr/>
    </dgm:pt>
    <dgm:pt modelId="{EC053ABA-9DA1-493B-A78E-92239C47128A}" type="pres">
      <dgm:prSet presAssocID="{A15464C0-A104-4E53-B89C-1A3E2F438A14}" presName="horz1" presStyleCnt="0"/>
      <dgm:spPr/>
    </dgm:pt>
    <dgm:pt modelId="{0057F4DD-9E50-4FFA-9C02-990C344FD38E}" type="pres">
      <dgm:prSet presAssocID="{A15464C0-A104-4E53-B89C-1A3E2F438A14}" presName="tx1" presStyleLbl="revTx" presStyleIdx="0" presStyleCnt="2"/>
      <dgm:spPr/>
    </dgm:pt>
    <dgm:pt modelId="{D616739E-A286-40DD-A8C2-4954086EFB34}" type="pres">
      <dgm:prSet presAssocID="{A15464C0-A104-4E53-B89C-1A3E2F438A14}" presName="vert1" presStyleCnt="0"/>
      <dgm:spPr/>
    </dgm:pt>
    <dgm:pt modelId="{3C8DBBAC-9799-4D2F-83FF-C7FCF9C93D4C}" type="pres">
      <dgm:prSet presAssocID="{971224C8-F994-4E93-9483-708013FEF50B}" presName="thickLine" presStyleLbl="alignNode1" presStyleIdx="1" presStyleCnt="2"/>
      <dgm:spPr/>
    </dgm:pt>
    <dgm:pt modelId="{7260C343-248E-447E-9A11-719DF61BD6EB}" type="pres">
      <dgm:prSet presAssocID="{971224C8-F994-4E93-9483-708013FEF50B}" presName="horz1" presStyleCnt="0"/>
      <dgm:spPr/>
    </dgm:pt>
    <dgm:pt modelId="{EBF1F16E-F21F-40DB-AF61-602678D1AEAF}" type="pres">
      <dgm:prSet presAssocID="{971224C8-F994-4E93-9483-708013FEF50B}" presName="tx1" presStyleLbl="revTx" presStyleIdx="1" presStyleCnt="2"/>
      <dgm:spPr/>
    </dgm:pt>
    <dgm:pt modelId="{4DC809F2-39CB-4E1A-A741-B724178A6531}" type="pres">
      <dgm:prSet presAssocID="{971224C8-F994-4E93-9483-708013FEF50B}" presName="vert1" presStyleCnt="0"/>
      <dgm:spPr/>
    </dgm:pt>
  </dgm:ptLst>
  <dgm:cxnLst>
    <dgm:cxn modelId="{91F1B025-1121-45D1-8C08-2D8CA3209830}" type="presOf" srcId="{A15464C0-A104-4E53-B89C-1A3E2F438A14}" destId="{0057F4DD-9E50-4FFA-9C02-990C344FD38E}" srcOrd="0" destOrd="0" presId="urn:microsoft.com/office/officeart/2008/layout/LinedList"/>
    <dgm:cxn modelId="{44D87744-FD00-4456-BAD2-2BCA0BB71727}" srcId="{4511AFA6-891E-40F1-B599-80D10421C6AA}" destId="{A15464C0-A104-4E53-B89C-1A3E2F438A14}" srcOrd="0" destOrd="0" parTransId="{C1558F6A-4A64-46DB-8FC4-6F5535371B39}" sibTransId="{566322E0-BF0B-4EE8-B37D-06D433685A4E}"/>
    <dgm:cxn modelId="{6112AE49-DD60-458A-8115-8E3FAC9CBA8C}" type="presOf" srcId="{4511AFA6-891E-40F1-B599-80D10421C6AA}" destId="{66023D4E-E9F4-4F36-9BEC-54C88DEFBC6B}" srcOrd="0" destOrd="0" presId="urn:microsoft.com/office/officeart/2008/layout/LinedList"/>
    <dgm:cxn modelId="{CE6E2C51-1370-4CBC-955C-7B155F3FD376}" type="presOf" srcId="{971224C8-F994-4E93-9483-708013FEF50B}" destId="{EBF1F16E-F21F-40DB-AF61-602678D1AEAF}" srcOrd="0" destOrd="0" presId="urn:microsoft.com/office/officeart/2008/layout/LinedList"/>
    <dgm:cxn modelId="{2F3FCBCB-2506-4BEA-998D-BBE27A76280E}" srcId="{4511AFA6-891E-40F1-B599-80D10421C6AA}" destId="{971224C8-F994-4E93-9483-708013FEF50B}" srcOrd="1" destOrd="0" parTransId="{8DAEFF7F-D386-4E72-BB12-AC287404ADDA}" sibTransId="{6CD6C9D7-DD87-47EB-A92A-BAFB0661E655}"/>
    <dgm:cxn modelId="{BDF591D5-2088-4CC1-AF19-B788C15D7B55}" type="presParOf" srcId="{66023D4E-E9F4-4F36-9BEC-54C88DEFBC6B}" destId="{F3DB9A59-8E7E-43A1-8425-98A6C1D15ACC}" srcOrd="0" destOrd="0" presId="urn:microsoft.com/office/officeart/2008/layout/LinedList"/>
    <dgm:cxn modelId="{BBA49A10-B2CC-4568-8A11-0031190AF53F}" type="presParOf" srcId="{66023D4E-E9F4-4F36-9BEC-54C88DEFBC6B}" destId="{EC053ABA-9DA1-493B-A78E-92239C47128A}" srcOrd="1" destOrd="0" presId="urn:microsoft.com/office/officeart/2008/layout/LinedList"/>
    <dgm:cxn modelId="{947EE5D4-A5F3-4F42-AFD7-6A2AA0663E83}" type="presParOf" srcId="{EC053ABA-9DA1-493B-A78E-92239C47128A}" destId="{0057F4DD-9E50-4FFA-9C02-990C344FD38E}" srcOrd="0" destOrd="0" presId="urn:microsoft.com/office/officeart/2008/layout/LinedList"/>
    <dgm:cxn modelId="{B10CF8C1-8832-4C28-99DF-CF269637B860}" type="presParOf" srcId="{EC053ABA-9DA1-493B-A78E-92239C47128A}" destId="{D616739E-A286-40DD-A8C2-4954086EFB34}" srcOrd="1" destOrd="0" presId="urn:microsoft.com/office/officeart/2008/layout/LinedList"/>
    <dgm:cxn modelId="{528A3596-6660-4081-8B42-D46EFC4FA63D}" type="presParOf" srcId="{66023D4E-E9F4-4F36-9BEC-54C88DEFBC6B}" destId="{3C8DBBAC-9799-4D2F-83FF-C7FCF9C93D4C}" srcOrd="2" destOrd="0" presId="urn:microsoft.com/office/officeart/2008/layout/LinedList"/>
    <dgm:cxn modelId="{57BA830B-A7C1-4146-B18D-2FB74D2F4A69}" type="presParOf" srcId="{66023D4E-E9F4-4F36-9BEC-54C88DEFBC6B}" destId="{7260C343-248E-447E-9A11-719DF61BD6EB}" srcOrd="3" destOrd="0" presId="urn:microsoft.com/office/officeart/2008/layout/LinedList"/>
    <dgm:cxn modelId="{A58DC377-8258-438E-9F13-BEFECA890469}" type="presParOf" srcId="{7260C343-248E-447E-9A11-719DF61BD6EB}" destId="{EBF1F16E-F21F-40DB-AF61-602678D1AEAF}" srcOrd="0" destOrd="0" presId="urn:microsoft.com/office/officeart/2008/layout/LinedList"/>
    <dgm:cxn modelId="{D27AF745-2AA4-43B4-90DB-98FFB5FC3ACE}" type="presParOf" srcId="{7260C343-248E-447E-9A11-719DF61BD6EB}" destId="{4DC809F2-39CB-4E1A-A741-B724178A65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EC11B9-EEF1-4B86-8214-03FC8BB1CDA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83F590-294B-4A32-87F6-FBBBA1E47EA7}">
      <dgm:prSet/>
      <dgm:spPr/>
      <dgm:t>
        <a:bodyPr/>
        <a:lstStyle/>
        <a:p>
          <a:r>
            <a:rPr lang="es-MX" b="1"/>
            <a:t>Precisión del modelo mejorado</a:t>
          </a:r>
          <a:r>
            <a:rPr lang="es-MX"/>
            <a:t>: 27%</a:t>
          </a:r>
          <a:endParaRPr lang="en-US"/>
        </a:p>
      </dgm:t>
    </dgm:pt>
    <dgm:pt modelId="{9D2491F6-0566-4F14-A144-B1A40858D8FE}" type="parTrans" cxnId="{3FB9817A-06D1-4A64-8C04-B5225F1A6FF7}">
      <dgm:prSet/>
      <dgm:spPr/>
      <dgm:t>
        <a:bodyPr/>
        <a:lstStyle/>
        <a:p>
          <a:endParaRPr lang="en-US"/>
        </a:p>
      </dgm:t>
    </dgm:pt>
    <dgm:pt modelId="{C16309B1-14C9-4B9F-A186-942EF3B91B54}" type="sibTrans" cxnId="{3FB9817A-06D1-4A64-8C04-B5225F1A6FF7}">
      <dgm:prSet/>
      <dgm:spPr/>
      <dgm:t>
        <a:bodyPr/>
        <a:lstStyle/>
        <a:p>
          <a:endParaRPr lang="en-US"/>
        </a:p>
      </dgm:t>
    </dgm:pt>
    <dgm:pt modelId="{3AF0C860-F768-4F80-8FE4-4C79BB0CEC0C}">
      <dgm:prSet/>
      <dgm:spPr/>
      <dgm:t>
        <a:bodyPr/>
        <a:lstStyle/>
        <a:p>
          <a:r>
            <a:rPr lang="es-MX" b="1"/>
            <a:t>Reporte de clasificación</a:t>
          </a:r>
          <a:r>
            <a:rPr lang="es-MX"/>
            <a:t>:</a:t>
          </a:r>
          <a:endParaRPr lang="en-US"/>
        </a:p>
      </dgm:t>
    </dgm:pt>
    <dgm:pt modelId="{9E19CAE8-7211-47F4-9681-E312144EF3A1}" type="parTrans" cxnId="{89323A6F-0961-4F6F-BB40-2FF33E4A7257}">
      <dgm:prSet/>
      <dgm:spPr/>
      <dgm:t>
        <a:bodyPr/>
        <a:lstStyle/>
        <a:p>
          <a:endParaRPr lang="en-US"/>
        </a:p>
      </dgm:t>
    </dgm:pt>
    <dgm:pt modelId="{F70FC700-3953-42BE-A0D5-A700C867763C}" type="sibTrans" cxnId="{89323A6F-0961-4F6F-BB40-2FF33E4A7257}">
      <dgm:prSet/>
      <dgm:spPr/>
      <dgm:t>
        <a:bodyPr/>
        <a:lstStyle/>
        <a:p>
          <a:endParaRPr lang="en-US"/>
        </a:p>
      </dgm:t>
    </dgm:pt>
    <dgm:pt modelId="{764ECE69-2E5F-4E7F-A225-08748D7A5545}">
      <dgm:prSet/>
      <dgm:spPr/>
      <dgm:t>
        <a:bodyPr/>
        <a:lstStyle/>
        <a:p>
          <a:r>
            <a:rPr lang="es-MX"/>
            <a:t>Precisión, Recall y F1-score por cada categoría.</a:t>
          </a:r>
          <a:endParaRPr lang="en-US"/>
        </a:p>
      </dgm:t>
    </dgm:pt>
    <dgm:pt modelId="{071D3FFC-EDF7-4B2A-8570-3FFD2A318953}" type="parTrans" cxnId="{71C74736-E5BF-47AD-A884-F03748B68B2F}">
      <dgm:prSet/>
      <dgm:spPr/>
      <dgm:t>
        <a:bodyPr/>
        <a:lstStyle/>
        <a:p>
          <a:endParaRPr lang="en-US"/>
        </a:p>
      </dgm:t>
    </dgm:pt>
    <dgm:pt modelId="{36E0F594-FBD2-4C72-AA9B-6FB1CABEFA96}" type="sibTrans" cxnId="{71C74736-E5BF-47AD-A884-F03748B68B2F}">
      <dgm:prSet/>
      <dgm:spPr/>
      <dgm:t>
        <a:bodyPr/>
        <a:lstStyle/>
        <a:p>
          <a:endParaRPr lang="en-US"/>
        </a:p>
      </dgm:t>
    </dgm:pt>
    <dgm:pt modelId="{2E58AF02-16B6-46D1-A058-DC95558C8300}">
      <dgm:prSet/>
      <dgm:spPr/>
      <dgm:t>
        <a:bodyPr/>
        <a:lstStyle/>
        <a:p>
          <a:r>
            <a:rPr lang="es-MX" b="1"/>
            <a:t>Matriz de confusión</a:t>
          </a:r>
          <a:r>
            <a:rPr lang="es-MX"/>
            <a:t>: Representación visual del rendimiento del modelo.</a:t>
          </a:r>
          <a:endParaRPr lang="en-US"/>
        </a:p>
      </dgm:t>
    </dgm:pt>
    <dgm:pt modelId="{38E9F016-ED3F-4092-B010-AB2B6CDB16F4}" type="parTrans" cxnId="{68F8A5C8-7F76-47DB-BFF9-47326ED77B4E}">
      <dgm:prSet/>
      <dgm:spPr/>
      <dgm:t>
        <a:bodyPr/>
        <a:lstStyle/>
        <a:p>
          <a:endParaRPr lang="en-US"/>
        </a:p>
      </dgm:t>
    </dgm:pt>
    <dgm:pt modelId="{1EA887A4-12B9-46C8-8AD2-AC81B8EAE58F}" type="sibTrans" cxnId="{68F8A5C8-7F76-47DB-BFF9-47326ED77B4E}">
      <dgm:prSet/>
      <dgm:spPr/>
      <dgm:t>
        <a:bodyPr/>
        <a:lstStyle/>
        <a:p>
          <a:endParaRPr lang="en-US"/>
        </a:p>
      </dgm:t>
    </dgm:pt>
    <dgm:pt modelId="{54DB612D-8489-4B19-A5A5-8B62EA00B0AD}" type="pres">
      <dgm:prSet presAssocID="{EAEC11B9-EEF1-4B86-8214-03FC8BB1CDA8}" presName="Name0" presStyleCnt="0">
        <dgm:presLayoutVars>
          <dgm:dir/>
          <dgm:animLvl val="lvl"/>
          <dgm:resizeHandles val="exact"/>
        </dgm:presLayoutVars>
      </dgm:prSet>
      <dgm:spPr/>
    </dgm:pt>
    <dgm:pt modelId="{E217C44B-D4C7-4051-93D5-120DDBE0D385}" type="pres">
      <dgm:prSet presAssocID="{2E58AF02-16B6-46D1-A058-DC95558C8300}" presName="boxAndChildren" presStyleCnt="0"/>
      <dgm:spPr/>
    </dgm:pt>
    <dgm:pt modelId="{36727332-2AEF-4BFA-8640-0089DA5E3AA6}" type="pres">
      <dgm:prSet presAssocID="{2E58AF02-16B6-46D1-A058-DC95558C8300}" presName="parentTextBox" presStyleLbl="node1" presStyleIdx="0" presStyleCnt="3"/>
      <dgm:spPr/>
    </dgm:pt>
    <dgm:pt modelId="{2B861230-5A0B-4363-BB0B-C87A42546B5E}" type="pres">
      <dgm:prSet presAssocID="{F70FC700-3953-42BE-A0D5-A700C867763C}" presName="sp" presStyleCnt="0"/>
      <dgm:spPr/>
    </dgm:pt>
    <dgm:pt modelId="{D0C6E259-47AF-4781-9694-2422AE219154}" type="pres">
      <dgm:prSet presAssocID="{3AF0C860-F768-4F80-8FE4-4C79BB0CEC0C}" presName="arrowAndChildren" presStyleCnt="0"/>
      <dgm:spPr/>
    </dgm:pt>
    <dgm:pt modelId="{148F4734-BB66-4432-B76E-E2B3ED721477}" type="pres">
      <dgm:prSet presAssocID="{3AF0C860-F768-4F80-8FE4-4C79BB0CEC0C}" presName="parentTextArrow" presStyleLbl="node1" presStyleIdx="0" presStyleCnt="3"/>
      <dgm:spPr/>
    </dgm:pt>
    <dgm:pt modelId="{74D4A976-AAEB-45C8-A53F-32DEA15AE57C}" type="pres">
      <dgm:prSet presAssocID="{3AF0C860-F768-4F80-8FE4-4C79BB0CEC0C}" presName="arrow" presStyleLbl="node1" presStyleIdx="1" presStyleCnt="3"/>
      <dgm:spPr/>
    </dgm:pt>
    <dgm:pt modelId="{06A33699-07AA-4833-AFA2-2D6FF2037498}" type="pres">
      <dgm:prSet presAssocID="{3AF0C860-F768-4F80-8FE4-4C79BB0CEC0C}" presName="descendantArrow" presStyleCnt="0"/>
      <dgm:spPr/>
    </dgm:pt>
    <dgm:pt modelId="{64F651A8-A344-4742-992A-86869D9A2F12}" type="pres">
      <dgm:prSet presAssocID="{764ECE69-2E5F-4E7F-A225-08748D7A5545}" presName="childTextArrow" presStyleLbl="fgAccFollowNode1" presStyleIdx="0" presStyleCnt="1">
        <dgm:presLayoutVars>
          <dgm:bulletEnabled val="1"/>
        </dgm:presLayoutVars>
      </dgm:prSet>
      <dgm:spPr/>
    </dgm:pt>
    <dgm:pt modelId="{C850C9B8-7711-4E83-BFAD-5F3DF4510F7F}" type="pres">
      <dgm:prSet presAssocID="{C16309B1-14C9-4B9F-A186-942EF3B91B54}" presName="sp" presStyleCnt="0"/>
      <dgm:spPr/>
    </dgm:pt>
    <dgm:pt modelId="{1369AC0D-CF9D-43C7-AB80-8EDA1FF8B675}" type="pres">
      <dgm:prSet presAssocID="{7383F590-294B-4A32-87F6-FBBBA1E47EA7}" presName="arrowAndChildren" presStyleCnt="0"/>
      <dgm:spPr/>
    </dgm:pt>
    <dgm:pt modelId="{63E3514F-D338-4985-ADB9-590192B13AC0}" type="pres">
      <dgm:prSet presAssocID="{7383F590-294B-4A32-87F6-FBBBA1E47EA7}" presName="parentTextArrow" presStyleLbl="node1" presStyleIdx="2" presStyleCnt="3"/>
      <dgm:spPr/>
    </dgm:pt>
  </dgm:ptLst>
  <dgm:cxnLst>
    <dgm:cxn modelId="{F4FCAC14-20BE-40B3-B217-A74344201AB7}" type="presOf" srcId="{3AF0C860-F768-4F80-8FE4-4C79BB0CEC0C}" destId="{74D4A976-AAEB-45C8-A53F-32DEA15AE57C}" srcOrd="1" destOrd="0" presId="urn:microsoft.com/office/officeart/2005/8/layout/process4"/>
    <dgm:cxn modelId="{71C74736-E5BF-47AD-A884-F03748B68B2F}" srcId="{3AF0C860-F768-4F80-8FE4-4C79BB0CEC0C}" destId="{764ECE69-2E5F-4E7F-A225-08748D7A5545}" srcOrd="0" destOrd="0" parTransId="{071D3FFC-EDF7-4B2A-8570-3FFD2A318953}" sibTransId="{36E0F594-FBD2-4C72-AA9B-6FB1CABEFA96}"/>
    <dgm:cxn modelId="{C88E053E-A958-4918-99ED-B7E256E28BB0}" type="presOf" srcId="{764ECE69-2E5F-4E7F-A225-08748D7A5545}" destId="{64F651A8-A344-4742-992A-86869D9A2F12}" srcOrd="0" destOrd="0" presId="urn:microsoft.com/office/officeart/2005/8/layout/process4"/>
    <dgm:cxn modelId="{0EF20E5D-91AE-4CE6-8130-8D9D6A44C0F3}" type="presOf" srcId="{7383F590-294B-4A32-87F6-FBBBA1E47EA7}" destId="{63E3514F-D338-4985-ADB9-590192B13AC0}" srcOrd="0" destOrd="0" presId="urn:microsoft.com/office/officeart/2005/8/layout/process4"/>
    <dgm:cxn modelId="{692F9D4A-03DC-445E-B894-40B2A3D6B813}" type="presOf" srcId="{EAEC11B9-EEF1-4B86-8214-03FC8BB1CDA8}" destId="{54DB612D-8489-4B19-A5A5-8B62EA00B0AD}" srcOrd="0" destOrd="0" presId="urn:microsoft.com/office/officeart/2005/8/layout/process4"/>
    <dgm:cxn modelId="{89323A6F-0961-4F6F-BB40-2FF33E4A7257}" srcId="{EAEC11B9-EEF1-4B86-8214-03FC8BB1CDA8}" destId="{3AF0C860-F768-4F80-8FE4-4C79BB0CEC0C}" srcOrd="1" destOrd="0" parTransId="{9E19CAE8-7211-47F4-9681-E312144EF3A1}" sibTransId="{F70FC700-3953-42BE-A0D5-A700C867763C}"/>
    <dgm:cxn modelId="{0F758E72-3E7C-463F-A1D1-56E6837F1CD2}" type="presOf" srcId="{2E58AF02-16B6-46D1-A058-DC95558C8300}" destId="{36727332-2AEF-4BFA-8640-0089DA5E3AA6}" srcOrd="0" destOrd="0" presId="urn:microsoft.com/office/officeart/2005/8/layout/process4"/>
    <dgm:cxn modelId="{3FB9817A-06D1-4A64-8C04-B5225F1A6FF7}" srcId="{EAEC11B9-EEF1-4B86-8214-03FC8BB1CDA8}" destId="{7383F590-294B-4A32-87F6-FBBBA1E47EA7}" srcOrd="0" destOrd="0" parTransId="{9D2491F6-0566-4F14-A144-B1A40858D8FE}" sibTransId="{C16309B1-14C9-4B9F-A186-942EF3B91B54}"/>
    <dgm:cxn modelId="{FD20F65A-2D72-42DE-B8D5-32B7041F9D03}" type="presOf" srcId="{3AF0C860-F768-4F80-8FE4-4C79BB0CEC0C}" destId="{148F4734-BB66-4432-B76E-E2B3ED721477}" srcOrd="0" destOrd="0" presId="urn:microsoft.com/office/officeart/2005/8/layout/process4"/>
    <dgm:cxn modelId="{68F8A5C8-7F76-47DB-BFF9-47326ED77B4E}" srcId="{EAEC11B9-EEF1-4B86-8214-03FC8BB1CDA8}" destId="{2E58AF02-16B6-46D1-A058-DC95558C8300}" srcOrd="2" destOrd="0" parTransId="{38E9F016-ED3F-4092-B010-AB2B6CDB16F4}" sibTransId="{1EA887A4-12B9-46C8-8AD2-AC81B8EAE58F}"/>
    <dgm:cxn modelId="{CE78D360-EB45-4A30-8ADA-DDC7F2860783}" type="presParOf" srcId="{54DB612D-8489-4B19-A5A5-8B62EA00B0AD}" destId="{E217C44B-D4C7-4051-93D5-120DDBE0D385}" srcOrd="0" destOrd="0" presId="urn:microsoft.com/office/officeart/2005/8/layout/process4"/>
    <dgm:cxn modelId="{0E829F6D-3179-455C-B08B-B04213236A93}" type="presParOf" srcId="{E217C44B-D4C7-4051-93D5-120DDBE0D385}" destId="{36727332-2AEF-4BFA-8640-0089DA5E3AA6}" srcOrd="0" destOrd="0" presId="urn:microsoft.com/office/officeart/2005/8/layout/process4"/>
    <dgm:cxn modelId="{9D71973C-7409-4D7A-8E42-998865FAD433}" type="presParOf" srcId="{54DB612D-8489-4B19-A5A5-8B62EA00B0AD}" destId="{2B861230-5A0B-4363-BB0B-C87A42546B5E}" srcOrd="1" destOrd="0" presId="urn:microsoft.com/office/officeart/2005/8/layout/process4"/>
    <dgm:cxn modelId="{658C2EC5-7A44-4EC0-82FD-980D46566E16}" type="presParOf" srcId="{54DB612D-8489-4B19-A5A5-8B62EA00B0AD}" destId="{D0C6E259-47AF-4781-9694-2422AE219154}" srcOrd="2" destOrd="0" presId="urn:microsoft.com/office/officeart/2005/8/layout/process4"/>
    <dgm:cxn modelId="{BAC5BAA3-18DF-4DFF-8373-A71002963240}" type="presParOf" srcId="{D0C6E259-47AF-4781-9694-2422AE219154}" destId="{148F4734-BB66-4432-B76E-E2B3ED721477}" srcOrd="0" destOrd="0" presId="urn:microsoft.com/office/officeart/2005/8/layout/process4"/>
    <dgm:cxn modelId="{AE6D1766-D4E1-43A0-B917-DE56451B82A7}" type="presParOf" srcId="{D0C6E259-47AF-4781-9694-2422AE219154}" destId="{74D4A976-AAEB-45C8-A53F-32DEA15AE57C}" srcOrd="1" destOrd="0" presId="urn:microsoft.com/office/officeart/2005/8/layout/process4"/>
    <dgm:cxn modelId="{C9A8157E-47DC-4570-B2FE-76744CAFBE03}" type="presParOf" srcId="{D0C6E259-47AF-4781-9694-2422AE219154}" destId="{06A33699-07AA-4833-AFA2-2D6FF2037498}" srcOrd="2" destOrd="0" presId="urn:microsoft.com/office/officeart/2005/8/layout/process4"/>
    <dgm:cxn modelId="{D3609063-6F86-4385-95BF-012E7FDCA919}" type="presParOf" srcId="{06A33699-07AA-4833-AFA2-2D6FF2037498}" destId="{64F651A8-A344-4742-992A-86869D9A2F12}" srcOrd="0" destOrd="0" presId="urn:microsoft.com/office/officeart/2005/8/layout/process4"/>
    <dgm:cxn modelId="{95D0AB5B-1695-4F50-B105-C5493CD0B312}" type="presParOf" srcId="{54DB612D-8489-4B19-A5A5-8B62EA00B0AD}" destId="{C850C9B8-7711-4E83-BFAD-5F3DF4510F7F}" srcOrd="3" destOrd="0" presId="urn:microsoft.com/office/officeart/2005/8/layout/process4"/>
    <dgm:cxn modelId="{7C921B87-1052-49A9-83B0-88DE7354CF1A}" type="presParOf" srcId="{54DB612D-8489-4B19-A5A5-8B62EA00B0AD}" destId="{1369AC0D-CF9D-43C7-AB80-8EDA1FF8B675}" srcOrd="4" destOrd="0" presId="urn:microsoft.com/office/officeart/2005/8/layout/process4"/>
    <dgm:cxn modelId="{60A9166D-5A86-45FD-9819-B0F1D078B5D0}" type="presParOf" srcId="{1369AC0D-CF9D-43C7-AB80-8EDA1FF8B675}" destId="{63E3514F-D338-4985-ADB9-590192B13A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C5D036-4D4F-4152-830D-7D335034AA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EA03C7-0447-450C-8995-5A7A8A43771B}">
      <dgm:prSet/>
      <dgm:spPr/>
      <dgm:t>
        <a:bodyPr/>
        <a:lstStyle/>
        <a:p>
          <a:r>
            <a:rPr lang="es-MX"/>
            <a:t>Desempeño del modelo (fortalezas y debilidades).</a:t>
          </a:r>
          <a:endParaRPr lang="en-US"/>
        </a:p>
      </dgm:t>
    </dgm:pt>
    <dgm:pt modelId="{30C804AC-C50F-4877-92A1-DAC46A6697D2}" type="parTrans" cxnId="{1F1241FE-3691-4443-B679-53463C5A86D9}">
      <dgm:prSet/>
      <dgm:spPr/>
      <dgm:t>
        <a:bodyPr/>
        <a:lstStyle/>
        <a:p>
          <a:endParaRPr lang="en-US"/>
        </a:p>
      </dgm:t>
    </dgm:pt>
    <dgm:pt modelId="{9F8A330D-CF83-4B24-9115-F93A144AB952}" type="sibTrans" cxnId="{1F1241FE-3691-4443-B679-53463C5A86D9}">
      <dgm:prSet/>
      <dgm:spPr/>
      <dgm:t>
        <a:bodyPr/>
        <a:lstStyle/>
        <a:p>
          <a:endParaRPr lang="en-US"/>
        </a:p>
      </dgm:t>
    </dgm:pt>
    <dgm:pt modelId="{C8FC5E11-6978-4BC3-BC9F-65D367FBDC9A}">
      <dgm:prSet/>
      <dgm:spPr/>
      <dgm:t>
        <a:bodyPr/>
        <a:lstStyle/>
        <a:p>
          <a:r>
            <a:rPr lang="es-MX"/>
            <a:t>Posibles causas de baja precisión:</a:t>
          </a:r>
          <a:endParaRPr lang="en-US"/>
        </a:p>
      </dgm:t>
    </dgm:pt>
    <dgm:pt modelId="{95E7EC86-1733-4493-B682-52D39F7635CF}" type="parTrans" cxnId="{3520B37B-98A5-45DD-9B3C-9D7C71840CC3}">
      <dgm:prSet/>
      <dgm:spPr/>
      <dgm:t>
        <a:bodyPr/>
        <a:lstStyle/>
        <a:p>
          <a:endParaRPr lang="en-US"/>
        </a:p>
      </dgm:t>
    </dgm:pt>
    <dgm:pt modelId="{A3741027-F2B2-438E-B082-3248BCF0860A}" type="sibTrans" cxnId="{3520B37B-98A5-45DD-9B3C-9D7C71840CC3}">
      <dgm:prSet/>
      <dgm:spPr/>
      <dgm:t>
        <a:bodyPr/>
        <a:lstStyle/>
        <a:p>
          <a:endParaRPr lang="en-US"/>
        </a:p>
      </dgm:t>
    </dgm:pt>
    <dgm:pt modelId="{94612B40-4F79-4885-9D12-0784BFCDFDCF}">
      <dgm:prSet/>
      <dgm:spPr/>
      <dgm:t>
        <a:bodyPr/>
        <a:lstStyle/>
        <a:p>
          <a:r>
            <a:rPr lang="es-MX"/>
            <a:t>Datos insuficientes o desbalanceados.</a:t>
          </a:r>
          <a:endParaRPr lang="en-US"/>
        </a:p>
      </dgm:t>
    </dgm:pt>
    <dgm:pt modelId="{BD7456DD-0270-4528-AE77-6E1F296EE8BD}" type="parTrans" cxnId="{1F665768-A43C-4C83-9EAA-A1EA822B3A6F}">
      <dgm:prSet/>
      <dgm:spPr/>
      <dgm:t>
        <a:bodyPr/>
        <a:lstStyle/>
        <a:p>
          <a:endParaRPr lang="en-US"/>
        </a:p>
      </dgm:t>
    </dgm:pt>
    <dgm:pt modelId="{BBD7273A-2672-47B5-8B97-F795C3E439CB}" type="sibTrans" cxnId="{1F665768-A43C-4C83-9EAA-A1EA822B3A6F}">
      <dgm:prSet/>
      <dgm:spPr/>
      <dgm:t>
        <a:bodyPr/>
        <a:lstStyle/>
        <a:p>
          <a:endParaRPr lang="en-US"/>
        </a:p>
      </dgm:t>
    </dgm:pt>
    <dgm:pt modelId="{763115E9-7641-456B-AD3C-B1E493FA5CA7}">
      <dgm:prSet/>
      <dgm:spPr/>
      <dgm:t>
        <a:bodyPr/>
        <a:lstStyle/>
        <a:p>
          <a:r>
            <a:rPr lang="es-MX"/>
            <a:t>Necesidad de algoritmos más complejos (Random Forest, Redes Neuronales).</a:t>
          </a:r>
          <a:endParaRPr lang="en-US"/>
        </a:p>
      </dgm:t>
    </dgm:pt>
    <dgm:pt modelId="{9D2D0E8B-BD97-4480-8CF1-D1F85B867F34}" type="parTrans" cxnId="{06CFDB20-C948-472C-B2D9-642F02A40377}">
      <dgm:prSet/>
      <dgm:spPr/>
      <dgm:t>
        <a:bodyPr/>
        <a:lstStyle/>
        <a:p>
          <a:endParaRPr lang="en-US"/>
        </a:p>
      </dgm:t>
    </dgm:pt>
    <dgm:pt modelId="{08118D15-D3AD-471A-BE55-E934B11D1678}" type="sibTrans" cxnId="{06CFDB20-C948-472C-B2D9-642F02A40377}">
      <dgm:prSet/>
      <dgm:spPr/>
      <dgm:t>
        <a:bodyPr/>
        <a:lstStyle/>
        <a:p>
          <a:endParaRPr lang="en-US"/>
        </a:p>
      </dgm:t>
    </dgm:pt>
    <dgm:pt modelId="{6A01CF9E-6EE4-4CC0-83D5-9681AF965B1D}">
      <dgm:prSet/>
      <dgm:spPr/>
      <dgm:t>
        <a:bodyPr/>
        <a:lstStyle/>
        <a:p>
          <a:r>
            <a:rPr lang="es-MX"/>
            <a:t>Recomendaciones para mejorar la predicción.</a:t>
          </a:r>
          <a:endParaRPr lang="en-US"/>
        </a:p>
      </dgm:t>
    </dgm:pt>
    <dgm:pt modelId="{BC903329-81F8-4388-A43A-E5DB39BDBED8}" type="parTrans" cxnId="{4CEBDCB2-4C28-4109-AA6C-98A55B31F96A}">
      <dgm:prSet/>
      <dgm:spPr/>
      <dgm:t>
        <a:bodyPr/>
        <a:lstStyle/>
        <a:p>
          <a:endParaRPr lang="en-US"/>
        </a:p>
      </dgm:t>
    </dgm:pt>
    <dgm:pt modelId="{E105925A-549E-44D3-9BA7-28C1BACF869F}" type="sibTrans" cxnId="{4CEBDCB2-4C28-4109-AA6C-98A55B31F96A}">
      <dgm:prSet/>
      <dgm:spPr/>
      <dgm:t>
        <a:bodyPr/>
        <a:lstStyle/>
        <a:p>
          <a:endParaRPr lang="en-US"/>
        </a:p>
      </dgm:t>
    </dgm:pt>
    <dgm:pt modelId="{51677D47-576C-4E2C-9206-7962ACE46E64}" type="pres">
      <dgm:prSet presAssocID="{9BC5D036-4D4F-4152-830D-7D335034AA33}" presName="root" presStyleCnt="0">
        <dgm:presLayoutVars>
          <dgm:dir/>
          <dgm:resizeHandles val="exact"/>
        </dgm:presLayoutVars>
      </dgm:prSet>
      <dgm:spPr/>
    </dgm:pt>
    <dgm:pt modelId="{4C9DEEC6-9C5A-4279-AFBE-275F125DEAAF}" type="pres">
      <dgm:prSet presAssocID="{35EA03C7-0447-450C-8995-5A7A8A43771B}" presName="compNode" presStyleCnt="0"/>
      <dgm:spPr/>
    </dgm:pt>
    <dgm:pt modelId="{CDE44375-E089-4B37-85BB-F4838C67FBA3}" type="pres">
      <dgm:prSet presAssocID="{35EA03C7-0447-450C-8995-5A7A8A43771B}" presName="bgRect" presStyleLbl="bgShp" presStyleIdx="0" presStyleCnt="3"/>
      <dgm:spPr/>
    </dgm:pt>
    <dgm:pt modelId="{66735781-41B0-4B4D-8F1E-5AF789CBAEA7}" type="pres">
      <dgm:prSet presAssocID="{35EA03C7-0447-450C-8995-5A7A8A4377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742EE8AE-4B85-445D-AA0D-0FC714B32395}" type="pres">
      <dgm:prSet presAssocID="{35EA03C7-0447-450C-8995-5A7A8A43771B}" presName="spaceRect" presStyleCnt="0"/>
      <dgm:spPr/>
    </dgm:pt>
    <dgm:pt modelId="{B36412B8-7746-452D-9D7C-1BB7D1A66915}" type="pres">
      <dgm:prSet presAssocID="{35EA03C7-0447-450C-8995-5A7A8A43771B}" presName="parTx" presStyleLbl="revTx" presStyleIdx="0" presStyleCnt="4">
        <dgm:presLayoutVars>
          <dgm:chMax val="0"/>
          <dgm:chPref val="0"/>
        </dgm:presLayoutVars>
      </dgm:prSet>
      <dgm:spPr/>
    </dgm:pt>
    <dgm:pt modelId="{2A5A0F7E-00BD-4C7F-943D-B670A8B7BEEA}" type="pres">
      <dgm:prSet presAssocID="{9F8A330D-CF83-4B24-9115-F93A144AB952}" presName="sibTrans" presStyleCnt="0"/>
      <dgm:spPr/>
    </dgm:pt>
    <dgm:pt modelId="{F7BE165E-DAE0-4709-96B0-F9A1A36E264C}" type="pres">
      <dgm:prSet presAssocID="{C8FC5E11-6978-4BC3-BC9F-65D367FBDC9A}" presName="compNode" presStyleCnt="0"/>
      <dgm:spPr/>
    </dgm:pt>
    <dgm:pt modelId="{BF1F2E01-93C2-498E-B69E-7EFE080D4DCC}" type="pres">
      <dgm:prSet presAssocID="{C8FC5E11-6978-4BC3-BC9F-65D367FBDC9A}" presName="bgRect" presStyleLbl="bgShp" presStyleIdx="1" presStyleCnt="3"/>
      <dgm:spPr/>
    </dgm:pt>
    <dgm:pt modelId="{8A030312-899C-4AAA-AEFE-1935D7FC4B5A}" type="pres">
      <dgm:prSet presAssocID="{C8FC5E11-6978-4BC3-BC9F-65D367FBDC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DB8121D2-4ED9-4377-AF17-DBF656B683D3}" type="pres">
      <dgm:prSet presAssocID="{C8FC5E11-6978-4BC3-BC9F-65D367FBDC9A}" presName="spaceRect" presStyleCnt="0"/>
      <dgm:spPr/>
    </dgm:pt>
    <dgm:pt modelId="{F31FF091-774A-47E2-B98C-F32E62469B28}" type="pres">
      <dgm:prSet presAssocID="{C8FC5E11-6978-4BC3-BC9F-65D367FBDC9A}" presName="parTx" presStyleLbl="revTx" presStyleIdx="1" presStyleCnt="4">
        <dgm:presLayoutVars>
          <dgm:chMax val="0"/>
          <dgm:chPref val="0"/>
        </dgm:presLayoutVars>
      </dgm:prSet>
      <dgm:spPr/>
    </dgm:pt>
    <dgm:pt modelId="{9238CC3F-9F55-49BF-9B08-A4C0DAF21312}" type="pres">
      <dgm:prSet presAssocID="{C8FC5E11-6978-4BC3-BC9F-65D367FBDC9A}" presName="desTx" presStyleLbl="revTx" presStyleIdx="2" presStyleCnt="4">
        <dgm:presLayoutVars/>
      </dgm:prSet>
      <dgm:spPr/>
    </dgm:pt>
    <dgm:pt modelId="{F1EC0B23-3186-4DAA-AEE9-910B6C51728F}" type="pres">
      <dgm:prSet presAssocID="{A3741027-F2B2-438E-B082-3248BCF0860A}" presName="sibTrans" presStyleCnt="0"/>
      <dgm:spPr/>
    </dgm:pt>
    <dgm:pt modelId="{24409CB6-09E9-486D-A981-29CE04D2E0FD}" type="pres">
      <dgm:prSet presAssocID="{6A01CF9E-6EE4-4CC0-83D5-9681AF965B1D}" presName="compNode" presStyleCnt="0"/>
      <dgm:spPr/>
    </dgm:pt>
    <dgm:pt modelId="{10CEC67E-5C68-4BF6-90F9-01BEA3747AC4}" type="pres">
      <dgm:prSet presAssocID="{6A01CF9E-6EE4-4CC0-83D5-9681AF965B1D}" presName="bgRect" presStyleLbl="bgShp" presStyleIdx="2" presStyleCnt="3"/>
      <dgm:spPr/>
    </dgm:pt>
    <dgm:pt modelId="{3ED3EF9E-22BF-4344-8FBC-48944838C27E}" type="pres">
      <dgm:prSet presAssocID="{6A01CF9E-6EE4-4CC0-83D5-9681AF965B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5A6B32-8923-4FFD-B072-C2594A4F6893}" type="pres">
      <dgm:prSet presAssocID="{6A01CF9E-6EE4-4CC0-83D5-9681AF965B1D}" presName="spaceRect" presStyleCnt="0"/>
      <dgm:spPr/>
    </dgm:pt>
    <dgm:pt modelId="{14D5B8F2-E7C8-4FAC-B447-F9FF7BBE8752}" type="pres">
      <dgm:prSet presAssocID="{6A01CF9E-6EE4-4CC0-83D5-9681AF965B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CFDB20-C948-472C-B2D9-642F02A40377}" srcId="{C8FC5E11-6978-4BC3-BC9F-65D367FBDC9A}" destId="{763115E9-7641-456B-AD3C-B1E493FA5CA7}" srcOrd="1" destOrd="0" parTransId="{9D2D0E8B-BD97-4480-8CF1-D1F85B867F34}" sibTransId="{08118D15-D3AD-471A-BE55-E934B11D1678}"/>
    <dgm:cxn modelId="{0DA4C564-B2E6-4935-AC65-F34EFEA8110E}" type="presOf" srcId="{763115E9-7641-456B-AD3C-B1E493FA5CA7}" destId="{9238CC3F-9F55-49BF-9B08-A4C0DAF21312}" srcOrd="0" destOrd="1" presId="urn:microsoft.com/office/officeart/2018/2/layout/IconVerticalSolidList"/>
    <dgm:cxn modelId="{1F665768-A43C-4C83-9EAA-A1EA822B3A6F}" srcId="{C8FC5E11-6978-4BC3-BC9F-65D367FBDC9A}" destId="{94612B40-4F79-4885-9D12-0784BFCDFDCF}" srcOrd="0" destOrd="0" parTransId="{BD7456DD-0270-4528-AE77-6E1F296EE8BD}" sibTransId="{BBD7273A-2672-47B5-8B97-F795C3E439CB}"/>
    <dgm:cxn modelId="{439D1469-0818-4810-9F97-83579C07BC44}" type="presOf" srcId="{C8FC5E11-6978-4BC3-BC9F-65D367FBDC9A}" destId="{F31FF091-774A-47E2-B98C-F32E62469B28}" srcOrd="0" destOrd="0" presId="urn:microsoft.com/office/officeart/2018/2/layout/IconVerticalSolidList"/>
    <dgm:cxn modelId="{21CB6250-2DDE-4F1B-B6F7-365404E28863}" type="presOf" srcId="{9BC5D036-4D4F-4152-830D-7D335034AA33}" destId="{51677D47-576C-4E2C-9206-7962ACE46E64}" srcOrd="0" destOrd="0" presId="urn:microsoft.com/office/officeart/2018/2/layout/IconVerticalSolidList"/>
    <dgm:cxn modelId="{C0C2E873-2141-40BC-AF8F-FFE7ABE229E4}" type="presOf" srcId="{94612B40-4F79-4885-9D12-0784BFCDFDCF}" destId="{9238CC3F-9F55-49BF-9B08-A4C0DAF21312}" srcOrd="0" destOrd="0" presId="urn:microsoft.com/office/officeart/2018/2/layout/IconVerticalSolidList"/>
    <dgm:cxn modelId="{CAE73E59-F081-4559-8B70-CB2848565DE5}" type="presOf" srcId="{6A01CF9E-6EE4-4CC0-83D5-9681AF965B1D}" destId="{14D5B8F2-E7C8-4FAC-B447-F9FF7BBE8752}" srcOrd="0" destOrd="0" presId="urn:microsoft.com/office/officeart/2018/2/layout/IconVerticalSolidList"/>
    <dgm:cxn modelId="{3520B37B-98A5-45DD-9B3C-9D7C71840CC3}" srcId="{9BC5D036-4D4F-4152-830D-7D335034AA33}" destId="{C8FC5E11-6978-4BC3-BC9F-65D367FBDC9A}" srcOrd="1" destOrd="0" parTransId="{95E7EC86-1733-4493-B682-52D39F7635CF}" sibTransId="{A3741027-F2B2-438E-B082-3248BCF0860A}"/>
    <dgm:cxn modelId="{6081898C-2181-479B-A231-7CA069BF4A83}" type="presOf" srcId="{35EA03C7-0447-450C-8995-5A7A8A43771B}" destId="{B36412B8-7746-452D-9D7C-1BB7D1A66915}" srcOrd="0" destOrd="0" presId="urn:microsoft.com/office/officeart/2018/2/layout/IconVerticalSolidList"/>
    <dgm:cxn modelId="{4CEBDCB2-4C28-4109-AA6C-98A55B31F96A}" srcId="{9BC5D036-4D4F-4152-830D-7D335034AA33}" destId="{6A01CF9E-6EE4-4CC0-83D5-9681AF965B1D}" srcOrd="2" destOrd="0" parTransId="{BC903329-81F8-4388-A43A-E5DB39BDBED8}" sibTransId="{E105925A-549E-44D3-9BA7-28C1BACF869F}"/>
    <dgm:cxn modelId="{1F1241FE-3691-4443-B679-53463C5A86D9}" srcId="{9BC5D036-4D4F-4152-830D-7D335034AA33}" destId="{35EA03C7-0447-450C-8995-5A7A8A43771B}" srcOrd="0" destOrd="0" parTransId="{30C804AC-C50F-4877-92A1-DAC46A6697D2}" sibTransId="{9F8A330D-CF83-4B24-9115-F93A144AB952}"/>
    <dgm:cxn modelId="{C52F1CFC-60CE-492F-B84A-1A765305D8B5}" type="presParOf" srcId="{51677D47-576C-4E2C-9206-7962ACE46E64}" destId="{4C9DEEC6-9C5A-4279-AFBE-275F125DEAAF}" srcOrd="0" destOrd="0" presId="urn:microsoft.com/office/officeart/2018/2/layout/IconVerticalSolidList"/>
    <dgm:cxn modelId="{A0A1640F-8E2A-4AA6-9B6B-9992AD09D7F5}" type="presParOf" srcId="{4C9DEEC6-9C5A-4279-AFBE-275F125DEAAF}" destId="{CDE44375-E089-4B37-85BB-F4838C67FBA3}" srcOrd="0" destOrd="0" presId="urn:microsoft.com/office/officeart/2018/2/layout/IconVerticalSolidList"/>
    <dgm:cxn modelId="{10313AA3-B294-4A84-833F-F57328D3AFC2}" type="presParOf" srcId="{4C9DEEC6-9C5A-4279-AFBE-275F125DEAAF}" destId="{66735781-41B0-4B4D-8F1E-5AF789CBAEA7}" srcOrd="1" destOrd="0" presId="urn:microsoft.com/office/officeart/2018/2/layout/IconVerticalSolidList"/>
    <dgm:cxn modelId="{8733E976-D322-4903-91A5-D7D9E6FEE6AB}" type="presParOf" srcId="{4C9DEEC6-9C5A-4279-AFBE-275F125DEAAF}" destId="{742EE8AE-4B85-445D-AA0D-0FC714B32395}" srcOrd="2" destOrd="0" presId="urn:microsoft.com/office/officeart/2018/2/layout/IconVerticalSolidList"/>
    <dgm:cxn modelId="{79BA770B-1E9C-4AF3-8AF8-56D7E4C3130C}" type="presParOf" srcId="{4C9DEEC6-9C5A-4279-AFBE-275F125DEAAF}" destId="{B36412B8-7746-452D-9D7C-1BB7D1A66915}" srcOrd="3" destOrd="0" presId="urn:microsoft.com/office/officeart/2018/2/layout/IconVerticalSolidList"/>
    <dgm:cxn modelId="{780775BE-B80A-4C17-AE97-615786E80B9B}" type="presParOf" srcId="{51677D47-576C-4E2C-9206-7962ACE46E64}" destId="{2A5A0F7E-00BD-4C7F-943D-B670A8B7BEEA}" srcOrd="1" destOrd="0" presId="urn:microsoft.com/office/officeart/2018/2/layout/IconVerticalSolidList"/>
    <dgm:cxn modelId="{CC8DDEB0-CF49-40C0-88E4-EE657EAADE8D}" type="presParOf" srcId="{51677D47-576C-4E2C-9206-7962ACE46E64}" destId="{F7BE165E-DAE0-4709-96B0-F9A1A36E264C}" srcOrd="2" destOrd="0" presId="urn:microsoft.com/office/officeart/2018/2/layout/IconVerticalSolidList"/>
    <dgm:cxn modelId="{DA5BF1A4-FE6D-4F0F-AA99-722DBC11D98A}" type="presParOf" srcId="{F7BE165E-DAE0-4709-96B0-F9A1A36E264C}" destId="{BF1F2E01-93C2-498E-B69E-7EFE080D4DCC}" srcOrd="0" destOrd="0" presId="urn:microsoft.com/office/officeart/2018/2/layout/IconVerticalSolidList"/>
    <dgm:cxn modelId="{9C1ED339-D64E-4A2E-95DC-2444645458A0}" type="presParOf" srcId="{F7BE165E-DAE0-4709-96B0-F9A1A36E264C}" destId="{8A030312-899C-4AAA-AEFE-1935D7FC4B5A}" srcOrd="1" destOrd="0" presId="urn:microsoft.com/office/officeart/2018/2/layout/IconVerticalSolidList"/>
    <dgm:cxn modelId="{3DFB48DC-D94B-418E-9AE4-28EC8A91E104}" type="presParOf" srcId="{F7BE165E-DAE0-4709-96B0-F9A1A36E264C}" destId="{DB8121D2-4ED9-4377-AF17-DBF656B683D3}" srcOrd="2" destOrd="0" presId="urn:microsoft.com/office/officeart/2018/2/layout/IconVerticalSolidList"/>
    <dgm:cxn modelId="{C21A1905-FC5A-4F5B-B05F-7FB3C2A93DFE}" type="presParOf" srcId="{F7BE165E-DAE0-4709-96B0-F9A1A36E264C}" destId="{F31FF091-774A-47E2-B98C-F32E62469B28}" srcOrd="3" destOrd="0" presId="urn:microsoft.com/office/officeart/2018/2/layout/IconVerticalSolidList"/>
    <dgm:cxn modelId="{AB828CA3-7EB7-44E1-910C-34B6AC779BE7}" type="presParOf" srcId="{F7BE165E-DAE0-4709-96B0-F9A1A36E264C}" destId="{9238CC3F-9F55-49BF-9B08-A4C0DAF21312}" srcOrd="4" destOrd="0" presId="urn:microsoft.com/office/officeart/2018/2/layout/IconVerticalSolidList"/>
    <dgm:cxn modelId="{0A6566F5-7517-4469-B63D-FD15B3EF998A}" type="presParOf" srcId="{51677D47-576C-4E2C-9206-7962ACE46E64}" destId="{F1EC0B23-3186-4DAA-AEE9-910B6C51728F}" srcOrd="3" destOrd="0" presId="urn:microsoft.com/office/officeart/2018/2/layout/IconVerticalSolidList"/>
    <dgm:cxn modelId="{CED29B7F-499C-42A3-BB77-D6ADB59CDC91}" type="presParOf" srcId="{51677D47-576C-4E2C-9206-7962ACE46E64}" destId="{24409CB6-09E9-486D-A981-29CE04D2E0FD}" srcOrd="4" destOrd="0" presId="urn:microsoft.com/office/officeart/2018/2/layout/IconVerticalSolidList"/>
    <dgm:cxn modelId="{C5CC25C6-7B92-4D2D-815A-6CA535A0E385}" type="presParOf" srcId="{24409CB6-09E9-486D-A981-29CE04D2E0FD}" destId="{10CEC67E-5C68-4BF6-90F9-01BEA3747AC4}" srcOrd="0" destOrd="0" presId="urn:microsoft.com/office/officeart/2018/2/layout/IconVerticalSolidList"/>
    <dgm:cxn modelId="{FDE10281-B8A9-43A7-AB19-6069A7487FCF}" type="presParOf" srcId="{24409CB6-09E9-486D-A981-29CE04D2E0FD}" destId="{3ED3EF9E-22BF-4344-8FBC-48944838C27E}" srcOrd="1" destOrd="0" presId="urn:microsoft.com/office/officeart/2018/2/layout/IconVerticalSolidList"/>
    <dgm:cxn modelId="{E6886741-7A8E-4CC0-9C2C-0768E5E2647D}" type="presParOf" srcId="{24409CB6-09E9-486D-A981-29CE04D2E0FD}" destId="{CF5A6B32-8923-4FFD-B072-C2594A4F6893}" srcOrd="2" destOrd="0" presId="urn:microsoft.com/office/officeart/2018/2/layout/IconVerticalSolidList"/>
    <dgm:cxn modelId="{7AC89A9E-42D2-44EC-A3AF-DF797832FF4C}" type="presParOf" srcId="{24409CB6-09E9-486D-A981-29CE04D2E0FD}" destId="{14D5B8F2-E7C8-4FAC-B447-F9FF7BBE87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2F9B1A-73C0-4D76-8E86-505A69CDCA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A43737-D5D3-4556-8033-A10080C420E0}">
      <dgm:prSet/>
      <dgm:spPr/>
      <dgm:t>
        <a:bodyPr/>
        <a:lstStyle/>
        <a:p>
          <a:r>
            <a:rPr lang="es-MX"/>
            <a:t>Reducción del tiempo de respuesta ante amenazas.</a:t>
          </a:r>
          <a:endParaRPr lang="en-US"/>
        </a:p>
      </dgm:t>
    </dgm:pt>
    <dgm:pt modelId="{18459F18-F654-4186-86DD-5C93FE3A6AD0}" type="parTrans" cxnId="{6691FEAF-FF16-41AF-9841-FEFB80EAFB29}">
      <dgm:prSet/>
      <dgm:spPr/>
      <dgm:t>
        <a:bodyPr/>
        <a:lstStyle/>
        <a:p>
          <a:endParaRPr lang="en-US"/>
        </a:p>
      </dgm:t>
    </dgm:pt>
    <dgm:pt modelId="{5187C75E-F1C3-4708-BE54-B9AAE9C1FDA5}" type="sibTrans" cxnId="{6691FEAF-FF16-41AF-9841-FEFB80EAFB29}">
      <dgm:prSet/>
      <dgm:spPr/>
      <dgm:t>
        <a:bodyPr/>
        <a:lstStyle/>
        <a:p>
          <a:endParaRPr lang="en-US"/>
        </a:p>
      </dgm:t>
    </dgm:pt>
    <dgm:pt modelId="{FB4D8BD1-FFB7-409D-8052-B8B1AEF83B7C}">
      <dgm:prSet/>
      <dgm:spPr/>
      <dgm:t>
        <a:bodyPr/>
        <a:lstStyle/>
        <a:p>
          <a:r>
            <a:rPr lang="es-MX"/>
            <a:t>Mejora en la toma de decisiones con datos precisos.</a:t>
          </a:r>
          <a:endParaRPr lang="en-US"/>
        </a:p>
      </dgm:t>
    </dgm:pt>
    <dgm:pt modelId="{F66A2824-814A-4E24-85F4-90272E16E18F}" type="parTrans" cxnId="{E8CCB000-C034-4B2A-AD20-5D337BDA6046}">
      <dgm:prSet/>
      <dgm:spPr/>
      <dgm:t>
        <a:bodyPr/>
        <a:lstStyle/>
        <a:p>
          <a:endParaRPr lang="en-US"/>
        </a:p>
      </dgm:t>
    </dgm:pt>
    <dgm:pt modelId="{D23FD3DD-53BE-43A1-8063-02A1F0B6460D}" type="sibTrans" cxnId="{E8CCB000-C034-4B2A-AD20-5D337BDA6046}">
      <dgm:prSet/>
      <dgm:spPr/>
      <dgm:t>
        <a:bodyPr/>
        <a:lstStyle/>
        <a:p>
          <a:endParaRPr lang="en-US"/>
        </a:p>
      </dgm:t>
    </dgm:pt>
    <dgm:pt modelId="{1D9352CB-9F35-4E91-A927-66D0ADB0F544}">
      <dgm:prSet/>
      <dgm:spPr/>
      <dgm:t>
        <a:bodyPr/>
        <a:lstStyle/>
        <a:p>
          <a:r>
            <a:rPr lang="es-MX"/>
            <a:t>Mayor protección de los sistemas informáticos de la organización.</a:t>
          </a:r>
          <a:endParaRPr lang="en-US"/>
        </a:p>
      </dgm:t>
    </dgm:pt>
    <dgm:pt modelId="{DC9DBF0D-1263-459C-9C46-8F091C10CBB7}" type="parTrans" cxnId="{5557FAB4-6157-4C9E-924E-5D0BE5757355}">
      <dgm:prSet/>
      <dgm:spPr/>
      <dgm:t>
        <a:bodyPr/>
        <a:lstStyle/>
        <a:p>
          <a:endParaRPr lang="en-US"/>
        </a:p>
      </dgm:t>
    </dgm:pt>
    <dgm:pt modelId="{D5286C1C-D67A-4D29-91DB-2C804C965610}" type="sibTrans" cxnId="{5557FAB4-6157-4C9E-924E-5D0BE5757355}">
      <dgm:prSet/>
      <dgm:spPr/>
      <dgm:t>
        <a:bodyPr/>
        <a:lstStyle/>
        <a:p>
          <a:endParaRPr lang="en-US"/>
        </a:p>
      </dgm:t>
    </dgm:pt>
    <dgm:pt modelId="{24ED1937-D64B-4F44-89F5-94B5E1FAA21F}" type="pres">
      <dgm:prSet presAssocID="{A02F9B1A-73C0-4D76-8E86-505A69CDCAC1}" presName="root" presStyleCnt="0">
        <dgm:presLayoutVars>
          <dgm:dir/>
          <dgm:resizeHandles val="exact"/>
        </dgm:presLayoutVars>
      </dgm:prSet>
      <dgm:spPr/>
    </dgm:pt>
    <dgm:pt modelId="{C5CE315A-0A45-47E4-BCFB-FBBEDB390D11}" type="pres">
      <dgm:prSet presAssocID="{52A43737-D5D3-4556-8033-A10080C420E0}" presName="compNode" presStyleCnt="0"/>
      <dgm:spPr/>
    </dgm:pt>
    <dgm:pt modelId="{42B8C529-475F-40B7-956B-8AD688859DF3}" type="pres">
      <dgm:prSet presAssocID="{52A43737-D5D3-4556-8033-A10080C420E0}" presName="bgRect" presStyleLbl="bgShp" presStyleIdx="0" presStyleCnt="3"/>
      <dgm:spPr/>
    </dgm:pt>
    <dgm:pt modelId="{466CB1DB-7761-4708-AAA3-8A66F2FFBB35}" type="pres">
      <dgm:prSet presAssocID="{52A43737-D5D3-4556-8033-A10080C420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ámpagos"/>
        </a:ext>
      </dgm:extLst>
    </dgm:pt>
    <dgm:pt modelId="{3AD9F116-B3B3-471D-97E2-2E5EAEC6325E}" type="pres">
      <dgm:prSet presAssocID="{52A43737-D5D3-4556-8033-A10080C420E0}" presName="spaceRect" presStyleCnt="0"/>
      <dgm:spPr/>
    </dgm:pt>
    <dgm:pt modelId="{F9B1CCAE-01A6-4B80-90D1-828AC61AC9C3}" type="pres">
      <dgm:prSet presAssocID="{52A43737-D5D3-4556-8033-A10080C420E0}" presName="parTx" presStyleLbl="revTx" presStyleIdx="0" presStyleCnt="3">
        <dgm:presLayoutVars>
          <dgm:chMax val="0"/>
          <dgm:chPref val="0"/>
        </dgm:presLayoutVars>
      </dgm:prSet>
      <dgm:spPr/>
    </dgm:pt>
    <dgm:pt modelId="{46D0B8EB-8CC0-4F48-943A-EE936BBF94DE}" type="pres">
      <dgm:prSet presAssocID="{5187C75E-F1C3-4708-BE54-B9AAE9C1FDA5}" presName="sibTrans" presStyleCnt="0"/>
      <dgm:spPr/>
    </dgm:pt>
    <dgm:pt modelId="{1AE1CD96-6EE0-40CD-8015-4658DF174CAC}" type="pres">
      <dgm:prSet presAssocID="{FB4D8BD1-FFB7-409D-8052-B8B1AEF83B7C}" presName="compNode" presStyleCnt="0"/>
      <dgm:spPr/>
    </dgm:pt>
    <dgm:pt modelId="{01A7C498-F236-4DE0-8DDA-EED4F64FD173}" type="pres">
      <dgm:prSet presAssocID="{FB4D8BD1-FFB7-409D-8052-B8B1AEF83B7C}" presName="bgRect" presStyleLbl="bgShp" presStyleIdx="1" presStyleCnt="3"/>
      <dgm:spPr/>
    </dgm:pt>
    <dgm:pt modelId="{273A45F5-C8BE-4070-8CD0-7D7C3F1DB41E}" type="pres">
      <dgm:prSet presAssocID="{FB4D8BD1-FFB7-409D-8052-B8B1AEF83B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383D6AFE-F17C-4D18-B947-7A58E59982D1}" type="pres">
      <dgm:prSet presAssocID="{FB4D8BD1-FFB7-409D-8052-B8B1AEF83B7C}" presName="spaceRect" presStyleCnt="0"/>
      <dgm:spPr/>
    </dgm:pt>
    <dgm:pt modelId="{5C2BFF05-9DE2-4B4D-8394-69881F445788}" type="pres">
      <dgm:prSet presAssocID="{FB4D8BD1-FFB7-409D-8052-B8B1AEF83B7C}" presName="parTx" presStyleLbl="revTx" presStyleIdx="1" presStyleCnt="3">
        <dgm:presLayoutVars>
          <dgm:chMax val="0"/>
          <dgm:chPref val="0"/>
        </dgm:presLayoutVars>
      </dgm:prSet>
      <dgm:spPr/>
    </dgm:pt>
    <dgm:pt modelId="{E3199CCF-4A1B-4C58-8887-F7A1B2988CF1}" type="pres">
      <dgm:prSet presAssocID="{D23FD3DD-53BE-43A1-8063-02A1F0B6460D}" presName="sibTrans" presStyleCnt="0"/>
      <dgm:spPr/>
    </dgm:pt>
    <dgm:pt modelId="{09D9D3CC-6590-4281-BA1A-11B5C95B96FF}" type="pres">
      <dgm:prSet presAssocID="{1D9352CB-9F35-4E91-A927-66D0ADB0F544}" presName="compNode" presStyleCnt="0"/>
      <dgm:spPr/>
    </dgm:pt>
    <dgm:pt modelId="{317C0B99-E3ED-4873-A870-F92CAA145BCB}" type="pres">
      <dgm:prSet presAssocID="{1D9352CB-9F35-4E91-A927-66D0ADB0F544}" presName="bgRect" presStyleLbl="bgShp" presStyleIdx="2" presStyleCnt="3"/>
      <dgm:spPr/>
    </dgm:pt>
    <dgm:pt modelId="{73062868-1AD5-4D61-BC11-13CEEAC8B5F5}" type="pres">
      <dgm:prSet presAssocID="{1D9352CB-9F35-4E91-A927-66D0ADB0F5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367BAC65-D78A-4813-B371-B877C6AA407F}" type="pres">
      <dgm:prSet presAssocID="{1D9352CB-9F35-4E91-A927-66D0ADB0F544}" presName="spaceRect" presStyleCnt="0"/>
      <dgm:spPr/>
    </dgm:pt>
    <dgm:pt modelId="{3E03EEFC-9893-40B9-9C60-5D8502871BA2}" type="pres">
      <dgm:prSet presAssocID="{1D9352CB-9F35-4E91-A927-66D0ADB0F5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CCB000-C034-4B2A-AD20-5D337BDA6046}" srcId="{A02F9B1A-73C0-4D76-8E86-505A69CDCAC1}" destId="{FB4D8BD1-FFB7-409D-8052-B8B1AEF83B7C}" srcOrd="1" destOrd="0" parTransId="{F66A2824-814A-4E24-85F4-90272E16E18F}" sibTransId="{D23FD3DD-53BE-43A1-8063-02A1F0B6460D}"/>
    <dgm:cxn modelId="{75FAB911-86F3-4700-86AC-7C4CEB5D1A82}" type="presOf" srcId="{1D9352CB-9F35-4E91-A927-66D0ADB0F544}" destId="{3E03EEFC-9893-40B9-9C60-5D8502871BA2}" srcOrd="0" destOrd="0" presId="urn:microsoft.com/office/officeart/2018/2/layout/IconVerticalSolidList"/>
    <dgm:cxn modelId="{D69D665F-7CA9-46AD-A0CA-CA288B60513F}" type="presOf" srcId="{A02F9B1A-73C0-4D76-8E86-505A69CDCAC1}" destId="{24ED1937-D64B-4F44-89F5-94B5E1FAA21F}" srcOrd="0" destOrd="0" presId="urn:microsoft.com/office/officeart/2018/2/layout/IconVerticalSolidList"/>
    <dgm:cxn modelId="{578E7E4D-2DCC-42DB-9802-EB3151132339}" type="presOf" srcId="{52A43737-D5D3-4556-8033-A10080C420E0}" destId="{F9B1CCAE-01A6-4B80-90D1-828AC61AC9C3}" srcOrd="0" destOrd="0" presId="urn:microsoft.com/office/officeart/2018/2/layout/IconVerticalSolidList"/>
    <dgm:cxn modelId="{6691FEAF-FF16-41AF-9841-FEFB80EAFB29}" srcId="{A02F9B1A-73C0-4D76-8E86-505A69CDCAC1}" destId="{52A43737-D5D3-4556-8033-A10080C420E0}" srcOrd="0" destOrd="0" parTransId="{18459F18-F654-4186-86DD-5C93FE3A6AD0}" sibTransId="{5187C75E-F1C3-4708-BE54-B9AAE9C1FDA5}"/>
    <dgm:cxn modelId="{5557FAB4-6157-4C9E-924E-5D0BE5757355}" srcId="{A02F9B1A-73C0-4D76-8E86-505A69CDCAC1}" destId="{1D9352CB-9F35-4E91-A927-66D0ADB0F544}" srcOrd="2" destOrd="0" parTransId="{DC9DBF0D-1263-459C-9C46-8F091C10CBB7}" sibTransId="{D5286C1C-D67A-4D29-91DB-2C804C965610}"/>
    <dgm:cxn modelId="{399CBBD1-0982-4550-8D65-E46C828E26B5}" type="presOf" srcId="{FB4D8BD1-FFB7-409D-8052-B8B1AEF83B7C}" destId="{5C2BFF05-9DE2-4B4D-8394-69881F445788}" srcOrd="0" destOrd="0" presId="urn:microsoft.com/office/officeart/2018/2/layout/IconVerticalSolidList"/>
    <dgm:cxn modelId="{AEC06FE8-5786-4EE5-8D20-032A3A16433C}" type="presParOf" srcId="{24ED1937-D64B-4F44-89F5-94B5E1FAA21F}" destId="{C5CE315A-0A45-47E4-BCFB-FBBEDB390D11}" srcOrd="0" destOrd="0" presId="urn:microsoft.com/office/officeart/2018/2/layout/IconVerticalSolidList"/>
    <dgm:cxn modelId="{A8BCFEB5-3C43-461B-95EB-F0897BE0BA54}" type="presParOf" srcId="{C5CE315A-0A45-47E4-BCFB-FBBEDB390D11}" destId="{42B8C529-475F-40B7-956B-8AD688859DF3}" srcOrd="0" destOrd="0" presId="urn:microsoft.com/office/officeart/2018/2/layout/IconVerticalSolidList"/>
    <dgm:cxn modelId="{6ED6E0CC-361F-4750-A054-68602F1A0720}" type="presParOf" srcId="{C5CE315A-0A45-47E4-BCFB-FBBEDB390D11}" destId="{466CB1DB-7761-4708-AAA3-8A66F2FFBB35}" srcOrd="1" destOrd="0" presId="urn:microsoft.com/office/officeart/2018/2/layout/IconVerticalSolidList"/>
    <dgm:cxn modelId="{12679E3D-C19A-49C0-947E-C74E0338EB70}" type="presParOf" srcId="{C5CE315A-0A45-47E4-BCFB-FBBEDB390D11}" destId="{3AD9F116-B3B3-471D-97E2-2E5EAEC6325E}" srcOrd="2" destOrd="0" presId="urn:microsoft.com/office/officeart/2018/2/layout/IconVerticalSolidList"/>
    <dgm:cxn modelId="{F0B5A718-8E44-4C58-BBDB-9171C1AB2595}" type="presParOf" srcId="{C5CE315A-0A45-47E4-BCFB-FBBEDB390D11}" destId="{F9B1CCAE-01A6-4B80-90D1-828AC61AC9C3}" srcOrd="3" destOrd="0" presId="urn:microsoft.com/office/officeart/2018/2/layout/IconVerticalSolidList"/>
    <dgm:cxn modelId="{ED47ED8C-085A-4107-A77F-1FE8358BC824}" type="presParOf" srcId="{24ED1937-D64B-4F44-89F5-94B5E1FAA21F}" destId="{46D0B8EB-8CC0-4F48-943A-EE936BBF94DE}" srcOrd="1" destOrd="0" presId="urn:microsoft.com/office/officeart/2018/2/layout/IconVerticalSolidList"/>
    <dgm:cxn modelId="{829D763E-F39E-4DAD-B584-53E22CD01E25}" type="presParOf" srcId="{24ED1937-D64B-4F44-89F5-94B5E1FAA21F}" destId="{1AE1CD96-6EE0-40CD-8015-4658DF174CAC}" srcOrd="2" destOrd="0" presId="urn:microsoft.com/office/officeart/2018/2/layout/IconVerticalSolidList"/>
    <dgm:cxn modelId="{980ADF3E-3836-4269-98C3-EB510406AC42}" type="presParOf" srcId="{1AE1CD96-6EE0-40CD-8015-4658DF174CAC}" destId="{01A7C498-F236-4DE0-8DDA-EED4F64FD173}" srcOrd="0" destOrd="0" presId="urn:microsoft.com/office/officeart/2018/2/layout/IconVerticalSolidList"/>
    <dgm:cxn modelId="{FD1E211E-246F-4932-B59D-5C787EA2C2D5}" type="presParOf" srcId="{1AE1CD96-6EE0-40CD-8015-4658DF174CAC}" destId="{273A45F5-C8BE-4070-8CD0-7D7C3F1DB41E}" srcOrd="1" destOrd="0" presId="urn:microsoft.com/office/officeart/2018/2/layout/IconVerticalSolidList"/>
    <dgm:cxn modelId="{5F80C6CD-C0AA-4F80-9AFE-7B70F9448B28}" type="presParOf" srcId="{1AE1CD96-6EE0-40CD-8015-4658DF174CAC}" destId="{383D6AFE-F17C-4D18-B947-7A58E59982D1}" srcOrd="2" destOrd="0" presId="urn:microsoft.com/office/officeart/2018/2/layout/IconVerticalSolidList"/>
    <dgm:cxn modelId="{4D4B5570-D3A3-458E-8922-E081CCB8076F}" type="presParOf" srcId="{1AE1CD96-6EE0-40CD-8015-4658DF174CAC}" destId="{5C2BFF05-9DE2-4B4D-8394-69881F445788}" srcOrd="3" destOrd="0" presId="urn:microsoft.com/office/officeart/2018/2/layout/IconVerticalSolidList"/>
    <dgm:cxn modelId="{88746CC3-EF35-4B48-9E28-6C8525D7260C}" type="presParOf" srcId="{24ED1937-D64B-4F44-89F5-94B5E1FAA21F}" destId="{E3199CCF-4A1B-4C58-8887-F7A1B2988CF1}" srcOrd="3" destOrd="0" presId="urn:microsoft.com/office/officeart/2018/2/layout/IconVerticalSolidList"/>
    <dgm:cxn modelId="{5BE154A6-2D69-4897-B058-CBF90D0F03EF}" type="presParOf" srcId="{24ED1937-D64B-4F44-89F5-94B5E1FAA21F}" destId="{09D9D3CC-6590-4281-BA1A-11B5C95B96FF}" srcOrd="4" destOrd="0" presId="urn:microsoft.com/office/officeart/2018/2/layout/IconVerticalSolidList"/>
    <dgm:cxn modelId="{7BC4545B-7A1D-4FB1-A0B1-4707F1E3A078}" type="presParOf" srcId="{09D9D3CC-6590-4281-BA1A-11B5C95B96FF}" destId="{317C0B99-E3ED-4873-A870-F92CAA145BCB}" srcOrd="0" destOrd="0" presId="urn:microsoft.com/office/officeart/2018/2/layout/IconVerticalSolidList"/>
    <dgm:cxn modelId="{CAA492B0-0BE4-4BED-B081-B1795C966F48}" type="presParOf" srcId="{09D9D3CC-6590-4281-BA1A-11B5C95B96FF}" destId="{73062868-1AD5-4D61-BC11-13CEEAC8B5F5}" srcOrd="1" destOrd="0" presId="urn:microsoft.com/office/officeart/2018/2/layout/IconVerticalSolidList"/>
    <dgm:cxn modelId="{930C8BE1-E47C-493D-A348-9A2E4E1411D5}" type="presParOf" srcId="{09D9D3CC-6590-4281-BA1A-11B5C95B96FF}" destId="{367BAC65-D78A-4813-B371-B877C6AA407F}" srcOrd="2" destOrd="0" presId="urn:microsoft.com/office/officeart/2018/2/layout/IconVerticalSolidList"/>
    <dgm:cxn modelId="{18F0B39E-C106-47C8-81A8-53CFA5BC9451}" type="presParOf" srcId="{09D9D3CC-6590-4281-BA1A-11B5C95B96FF}" destId="{3E03EEFC-9893-40B9-9C60-5D8502871B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CA9318-DA05-4265-9C11-0187CC087C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927FB8-940F-4D69-AD27-27F36584C255}">
      <dgm:prSet/>
      <dgm:spPr/>
      <dgm:t>
        <a:bodyPr/>
        <a:lstStyle/>
        <a:p>
          <a:r>
            <a:rPr lang="es-MX"/>
            <a:t>Conjunto de datos reducido.</a:t>
          </a:r>
          <a:endParaRPr lang="en-US"/>
        </a:p>
      </dgm:t>
    </dgm:pt>
    <dgm:pt modelId="{2232A1A5-82AE-4E63-B4C4-FA02EB0B8509}" type="parTrans" cxnId="{1278BA73-7E99-458E-B006-E1C76BC7415B}">
      <dgm:prSet/>
      <dgm:spPr/>
      <dgm:t>
        <a:bodyPr/>
        <a:lstStyle/>
        <a:p>
          <a:endParaRPr lang="en-US"/>
        </a:p>
      </dgm:t>
    </dgm:pt>
    <dgm:pt modelId="{B4122705-B2E1-48F6-88FF-54F34F275C71}" type="sibTrans" cxnId="{1278BA73-7E99-458E-B006-E1C76BC7415B}">
      <dgm:prSet/>
      <dgm:spPr/>
      <dgm:t>
        <a:bodyPr/>
        <a:lstStyle/>
        <a:p>
          <a:endParaRPr lang="en-US"/>
        </a:p>
      </dgm:t>
    </dgm:pt>
    <dgm:pt modelId="{56C03FD0-7C74-442F-9697-E21A1F8A57DE}">
      <dgm:prSet/>
      <dgm:spPr/>
      <dgm:t>
        <a:bodyPr/>
        <a:lstStyle/>
        <a:p>
          <a:r>
            <a:rPr lang="es-MX"/>
            <a:t>Necesidad de integración con otras fuentes de información.</a:t>
          </a:r>
          <a:endParaRPr lang="en-US"/>
        </a:p>
      </dgm:t>
    </dgm:pt>
    <dgm:pt modelId="{49501E6A-2E68-4E01-B696-5972D9321FA6}" type="parTrans" cxnId="{F0477887-8A37-4FA4-A8DA-2D589C2B4964}">
      <dgm:prSet/>
      <dgm:spPr/>
      <dgm:t>
        <a:bodyPr/>
        <a:lstStyle/>
        <a:p>
          <a:endParaRPr lang="en-US"/>
        </a:p>
      </dgm:t>
    </dgm:pt>
    <dgm:pt modelId="{6406F027-17FB-47BA-A3BE-81D55ABA11F3}" type="sibTrans" cxnId="{F0477887-8A37-4FA4-A8DA-2D589C2B4964}">
      <dgm:prSet/>
      <dgm:spPr/>
      <dgm:t>
        <a:bodyPr/>
        <a:lstStyle/>
        <a:p>
          <a:endParaRPr lang="en-US"/>
        </a:p>
      </dgm:t>
    </dgm:pt>
    <dgm:pt modelId="{5CDBE9AB-36AD-4C5C-AA2C-0B03E3851840}">
      <dgm:prSet/>
      <dgm:spPr/>
      <dgm:t>
        <a:bodyPr/>
        <a:lstStyle/>
        <a:p>
          <a:r>
            <a:rPr lang="es-MX"/>
            <a:t>Evaluación en escenarios reales aún no realizada.</a:t>
          </a:r>
          <a:endParaRPr lang="en-US"/>
        </a:p>
      </dgm:t>
    </dgm:pt>
    <dgm:pt modelId="{6C8C6AD2-E627-4A25-B174-202E129AAE2D}" type="parTrans" cxnId="{108AFA46-3C5D-405A-ADC7-A5A7918FFDC0}">
      <dgm:prSet/>
      <dgm:spPr/>
      <dgm:t>
        <a:bodyPr/>
        <a:lstStyle/>
        <a:p>
          <a:endParaRPr lang="en-US"/>
        </a:p>
      </dgm:t>
    </dgm:pt>
    <dgm:pt modelId="{F6B4AC75-7F64-4221-A8C5-97C708EFDE6C}" type="sibTrans" cxnId="{108AFA46-3C5D-405A-ADC7-A5A7918FFDC0}">
      <dgm:prSet/>
      <dgm:spPr/>
      <dgm:t>
        <a:bodyPr/>
        <a:lstStyle/>
        <a:p>
          <a:endParaRPr lang="en-US"/>
        </a:p>
      </dgm:t>
    </dgm:pt>
    <dgm:pt modelId="{5F10691E-E0FB-4CE6-8F3D-17C7ED9ADD74}" type="pres">
      <dgm:prSet presAssocID="{CECA9318-DA05-4265-9C11-0187CC087C49}" presName="root" presStyleCnt="0">
        <dgm:presLayoutVars>
          <dgm:dir/>
          <dgm:resizeHandles val="exact"/>
        </dgm:presLayoutVars>
      </dgm:prSet>
      <dgm:spPr/>
    </dgm:pt>
    <dgm:pt modelId="{040C4ECB-9CF3-4A4D-8D97-A89E72DCDA3B}" type="pres">
      <dgm:prSet presAssocID="{3F927FB8-940F-4D69-AD27-27F36584C255}" presName="compNode" presStyleCnt="0"/>
      <dgm:spPr/>
    </dgm:pt>
    <dgm:pt modelId="{49184348-5A1E-4118-9A8A-78325BD8AF1B}" type="pres">
      <dgm:prSet presAssocID="{3F927FB8-940F-4D69-AD27-27F36584C255}" presName="bgRect" presStyleLbl="bgShp" presStyleIdx="0" presStyleCnt="3"/>
      <dgm:spPr/>
    </dgm:pt>
    <dgm:pt modelId="{334D9719-6716-4D58-945C-8D74C1C5BAED}" type="pres">
      <dgm:prSet presAssocID="{3F927FB8-940F-4D69-AD27-27F36584C2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3F6712DC-D68E-484D-BF98-A6352EEC2424}" type="pres">
      <dgm:prSet presAssocID="{3F927FB8-940F-4D69-AD27-27F36584C255}" presName="spaceRect" presStyleCnt="0"/>
      <dgm:spPr/>
    </dgm:pt>
    <dgm:pt modelId="{36870643-9A36-4D51-9F7D-091EB08EC981}" type="pres">
      <dgm:prSet presAssocID="{3F927FB8-940F-4D69-AD27-27F36584C255}" presName="parTx" presStyleLbl="revTx" presStyleIdx="0" presStyleCnt="3">
        <dgm:presLayoutVars>
          <dgm:chMax val="0"/>
          <dgm:chPref val="0"/>
        </dgm:presLayoutVars>
      </dgm:prSet>
      <dgm:spPr/>
    </dgm:pt>
    <dgm:pt modelId="{41233FDF-A10E-4210-94F9-24977B22415C}" type="pres">
      <dgm:prSet presAssocID="{B4122705-B2E1-48F6-88FF-54F34F275C71}" presName="sibTrans" presStyleCnt="0"/>
      <dgm:spPr/>
    </dgm:pt>
    <dgm:pt modelId="{158D6E7F-1601-466C-B587-FD0638A07B14}" type="pres">
      <dgm:prSet presAssocID="{56C03FD0-7C74-442F-9697-E21A1F8A57DE}" presName="compNode" presStyleCnt="0"/>
      <dgm:spPr/>
    </dgm:pt>
    <dgm:pt modelId="{22A3C53B-7D6A-4C63-8090-455FFAC95756}" type="pres">
      <dgm:prSet presAssocID="{56C03FD0-7C74-442F-9697-E21A1F8A57DE}" presName="bgRect" presStyleLbl="bgShp" presStyleIdx="1" presStyleCnt="3"/>
      <dgm:spPr/>
    </dgm:pt>
    <dgm:pt modelId="{C5339DE5-9BDD-4EEE-8F29-9C6DECECF5AD}" type="pres">
      <dgm:prSet presAssocID="{56C03FD0-7C74-442F-9697-E21A1F8A57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9C49E3A0-2B61-4C93-ADDF-D6B8AC4E4FEE}" type="pres">
      <dgm:prSet presAssocID="{56C03FD0-7C74-442F-9697-E21A1F8A57DE}" presName="spaceRect" presStyleCnt="0"/>
      <dgm:spPr/>
    </dgm:pt>
    <dgm:pt modelId="{EC9449C4-04B3-4DA0-B45B-8BE9ACFBF4ED}" type="pres">
      <dgm:prSet presAssocID="{56C03FD0-7C74-442F-9697-E21A1F8A57DE}" presName="parTx" presStyleLbl="revTx" presStyleIdx="1" presStyleCnt="3">
        <dgm:presLayoutVars>
          <dgm:chMax val="0"/>
          <dgm:chPref val="0"/>
        </dgm:presLayoutVars>
      </dgm:prSet>
      <dgm:spPr/>
    </dgm:pt>
    <dgm:pt modelId="{7D82D8DB-3E31-4341-900E-CC8E78D4DE4E}" type="pres">
      <dgm:prSet presAssocID="{6406F027-17FB-47BA-A3BE-81D55ABA11F3}" presName="sibTrans" presStyleCnt="0"/>
      <dgm:spPr/>
    </dgm:pt>
    <dgm:pt modelId="{6ECFCB2F-8239-45CB-B8AE-28391ADC0F69}" type="pres">
      <dgm:prSet presAssocID="{5CDBE9AB-36AD-4C5C-AA2C-0B03E3851840}" presName="compNode" presStyleCnt="0"/>
      <dgm:spPr/>
    </dgm:pt>
    <dgm:pt modelId="{E156B3E2-51C2-4984-9E71-6D1F16BA7D34}" type="pres">
      <dgm:prSet presAssocID="{5CDBE9AB-36AD-4C5C-AA2C-0B03E3851840}" presName="bgRect" presStyleLbl="bgShp" presStyleIdx="2" presStyleCnt="3"/>
      <dgm:spPr/>
    </dgm:pt>
    <dgm:pt modelId="{0FD3D0CB-45A7-4DFD-8068-9675B9239A5F}" type="pres">
      <dgm:prSet presAssocID="{5CDBE9AB-36AD-4C5C-AA2C-0B03E38518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ona"/>
        </a:ext>
      </dgm:extLst>
    </dgm:pt>
    <dgm:pt modelId="{00649E98-D5B9-4E37-B2FA-45457994557F}" type="pres">
      <dgm:prSet presAssocID="{5CDBE9AB-36AD-4C5C-AA2C-0B03E3851840}" presName="spaceRect" presStyleCnt="0"/>
      <dgm:spPr/>
    </dgm:pt>
    <dgm:pt modelId="{DF708E03-59E1-4902-B322-10DE4241577A}" type="pres">
      <dgm:prSet presAssocID="{5CDBE9AB-36AD-4C5C-AA2C-0B03E38518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64BA40-4F38-4AF2-8550-AD400E2F9E5B}" type="presOf" srcId="{56C03FD0-7C74-442F-9697-E21A1F8A57DE}" destId="{EC9449C4-04B3-4DA0-B45B-8BE9ACFBF4ED}" srcOrd="0" destOrd="0" presId="urn:microsoft.com/office/officeart/2018/2/layout/IconVerticalSolidList"/>
    <dgm:cxn modelId="{108AFA46-3C5D-405A-ADC7-A5A7918FFDC0}" srcId="{CECA9318-DA05-4265-9C11-0187CC087C49}" destId="{5CDBE9AB-36AD-4C5C-AA2C-0B03E3851840}" srcOrd="2" destOrd="0" parTransId="{6C8C6AD2-E627-4A25-B174-202E129AAE2D}" sibTransId="{F6B4AC75-7F64-4221-A8C5-97C708EFDE6C}"/>
    <dgm:cxn modelId="{1278BA73-7E99-458E-B006-E1C76BC7415B}" srcId="{CECA9318-DA05-4265-9C11-0187CC087C49}" destId="{3F927FB8-940F-4D69-AD27-27F36584C255}" srcOrd="0" destOrd="0" parTransId="{2232A1A5-82AE-4E63-B4C4-FA02EB0B8509}" sibTransId="{B4122705-B2E1-48F6-88FF-54F34F275C71}"/>
    <dgm:cxn modelId="{F0477887-8A37-4FA4-A8DA-2D589C2B4964}" srcId="{CECA9318-DA05-4265-9C11-0187CC087C49}" destId="{56C03FD0-7C74-442F-9697-E21A1F8A57DE}" srcOrd="1" destOrd="0" parTransId="{49501E6A-2E68-4E01-B696-5972D9321FA6}" sibTransId="{6406F027-17FB-47BA-A3BE-81D55ABA11F3}"/>
    <dgm:cxn modelId="{1C6CAF9D-8CAA-4A99-99B4-887A85832B3A}" type="presOf" srcId="{CECA9318-DA05-4265-9C11-0187CC087C49}" destId="{5F10691E-E0FB-4CE6-8F3D-17C7ED9ADD74}" srcOrd="0" destOrd="0" presId="urn:microsoft.com/office/officeart/2018/2/layout/IconVerticalSolidList"/>
    <dgm:cxn modelId="{E3EB9AC0-BB3F-41A7-BAE0-ED8680864622}" type="presOf" srcId="{5CDBE9AB-36AD-4C5C-AA2C-0B03E3851840}" destId="{DF708E03-59E1-4902-B322-10DE4241577A}" srcOrd="0" destOrd="0" presId="urn:microsoft.com/office/officeart/2018/2/layout/IconVerticalSolidList"/>
    <dgm:cxn modelId="{E82EE5F2-B4C5-4C18-8072-E49E563A1F14}" type="presOf" srcId="{3F927FB8-940F-4D69-AD27-27F36584C255}" destId="{36870643-9A36-4D51-9F7D-091EB08EC981}" srcOrd="0" destOrd="0" presId="urn:microsoft.com/office/officeart/2018/2/layout/IconVerticalSolidList"/>
    <dgm:cxn modelId="{EA51B9B7-B127-447C-A843-720475C4ACA0}" type="presParOf" srcId="{5F10691E-E0FB-4CE6-8F3D-17C7ED9ADD74}" destId="{040C4ECB-9CF3-4A4D-8D97-A89E72DCDA3B}" srcOrd="0" destOrd="0" presId="urn:microsoft.com/office/officeart/2018/2/layout/IconVerticalSolidList"/>
    <dgm:cxn modelId="{6BD4461A-19C4-4582-9D33-EE4D36B9CFD2}" type="presParOf" srcId="{040C4ECB-9CF3-4A4D-8D97-A89E72DCDA3B}" destId="{49184348-5A1E-4118-9A8A-78325BD8AF1B}" srcOrd="0" destOrd="0" presId="urn:microsoft.com/office/officeart/2018/2/layout/IconVerticalSolidList"/>
    <dgm:cxn modelId="{9F077661-952B-4698-B18E-E38F29510A79}" type="presParOf" srcId="{040C4ECB-9CF3-4A4D-8D97-A89E72DCDA3B}" destId="{334D9719-6716-4D58-945C-8D74C1C5BAED}" srcOrd="1" destOrd="0" presId="urn:microsoft.com/office/officeart/2018/2/layout/IconVerticalSolidList"/>
    <dgm:cxn modelId="{909D44A1-73B1-4F34-9915-32014298145C}" type="presParOf" srcId="{040C4ECB-9CF3-4A4D-8D97-A89E72DCDA3B}" destId="{3F6712DC-D68E-484D-BF98-A6352EEC2424}" srcOrd="2" destOrd="0" presId="urn:microsoft.com/office/officeart/2018/2/layout/IconVerticalSolidList"/>
    <dgm:cxn modelId="{1C58DE91-E2DB-4A05-81BB-C97041F1EFC5}" type="presParOf" srcId="{040C4ECB-9CF3-4A4D-8D97-A89E72DCDA3B}" destId="{36870643-9A36-4D51-9F7D-091EB08EC981}" srcOrd="3" destOrd="0" presId="urn:microsoft.com/office/officeart/2018/2/layout/IconVerticalSolidList"/>
    <dgm:cxn modelId="{45B6C261-92F7-4994-8BB9-DFD48C690632}" type="presParOf" srcId="{5F10691E-E0FB-4CE6-8F3D-17C7ED9ADD74}" destId="{41233FDF-A10E-4210-94F9-24977B22415C}" srcOrd="1" destOrd="0" presId="urn:microsoft.com/office/officeart/2018/2/layout/IconVerticalSolidList"/>
    <dgm:cxn modelId="{569C0CF9-A9C1-44CB-B53B-CA2FE978F2DB}" type="presParOf" srcId="{5F10691E-E0FB-4CE6-8F3D-17C7ED9ADD74}" destId="{158D6E7F-1601-466C-B587-FD0638A07B14}" srcOrd="2" destOrd="0" presId="urn:microsoft.com/office/officeart/2018/2/layout/IconVerticalSolidList"/>
    <dgm:cxn modelId="{9281053E-3A10-46B3-8B41-5AA5F6A3CC75}" type="presParOf" srcId="{158D6E7F-1601-466C-B587-FD0638A07B14}" destId="{22A3C53B-7D6A-4C63-8090-455FFAC95756}" srcOrd="0" destOrd="0" presId="urn:microsoft.com/office/officeart/2018/2/layout/IconVerticalSolidList"/>
    <dgm:cxn modelId="{81D91676-F3E7-4285-84AB-BDD92FC912A6}" type="presParOf" srcId="{158D6E7F-1601-466C-B587-FD0638A07B14}" destId="{C5339DE5-9BDD-4EEE-8F29-9C6DECECF5AD}" srcOrd="1" destOrd="0" presId="urn:microsoft.com/office/officeart/2018/2/layout/IconVerticalSolidList"/>
    <dgm:cxn modelId="{93BA920D-D4DB-4969-B7E8-A9512F386123}" type="presParOf" srcId="{158D6E7F-1601-466C-B587-FD0638A07B14}" destId="{9C49E3A0-2B61-4C93-ADDF-D6B8AC4E4FEE}" srcOrd="2" destOrd="0" presId="urn:microsoft.com/office/officeart/2018/2/layout/IconVerticalSolidList"/>
    <dgm:cxn modelId="{20BEFB08-DDA4-4565-95AD-E4304A8E5A55}" type="presParOf" srcId="{158D6E7F-1601-466C-B587-FD0638A07B14}" destId="{EC9449C4-04B3-4DA0-B45B-8BE9ACFBF4ED}" srcOrd="3" destOrd="0" presId="urn:microsoft.com/office/officeart/2018/2/layout/IconVerticalSolidList"/>
    <dgm:cxn modelId="{C307EF34-2F40-4E18-9F8B-9071D3FCC7FD}" type="presParOf" srcId="{5F10691E-E0FB-4CE6-8F3D-17C7ED9ADD74}" destId="{7D82D8DB-3E31-4341-900E-CC8E78D4DE4E}" srcOrd="3" destOrd="0" presId="urn:microsoft.com/office/officeart/2018/2/layout/IconVerticalSolidList"/>
    <dgm:cxn modelId="{2563D558-D73D-4CFA-B923-53875B1E46BF}" type="presParOf" srcId="{5F10691E-E0FB-4CE6-8F3D-17C7ED9ADD74}" destId="{6ECFCB2F-8239-45CB-B8AE-28391ADC0F69}" srcOrd="4" destOrd="0" presId="urn:microsoft.com/office/officeart/2018/2/layout/IconVerticalSolidList"/>
    <dgm:cxn modelId="{68697C83-16F3-42D9-9898-1DABAB770374}" type="presParOf" srcId="{6ECFCB2F-8239-45CB-B8AE-28391ADC0F69}" destId="{E156B3E2-51C2-4984-9E71-6D1F16BA7D34}" srcOrd="0" destOrd="0" presId="urn:microsoft.com/office/officeart/2018/2/layout/IconVerticalSolidList"/>
    <dgm:cxn modelId="{FFED8D64-AEFE-4782-B313-CC7F85153E12}" type="presParOf" srcId="{6ECFCB2F-8239-45CB-B8AE-28391ADC0F69}" destId="{0FD3D0CB-45A7-4DFD-8068-9675B9239A5F}" srcOrd="1" destOrd="0" presId="urn:microsoft.com/office/officeart/2018/2/layout/IconVerticalSolidList"/>
    <dgm:cxn modelId="{9ADDE88F-B463-4A3C-87F6-7EA5E37EFC51}" type="presParOf" srcId="{6ECFCB2F-8239-45CB-B8AE-28391ADC0F69}" destId="{00649E98-D5B9-4E37-B2FA-45457994557F}" srcOrd="2" destOrd="0" presId="urn:microsoft.com/office/officeart/2018/2/layout/IconVerticalSolidList"/>
    <dgm:cxn modelId="{DDF46863-68A5-470F-A583-4B18B03DA017}" type="presParOf" srcId="{6ECFCB2F-8239-45CB-B8AE-28391ADC0F69}" destId="{DF708E03-59E1-4902-B322-10DE424157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A26FC-6FB9-48FC-885C-05F2555A48F8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40855-C479-487C-A75C-EE249FD9C22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6821E-8D2C-4D37-9228-B8864506BE10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Concepto de Seguridad Informática</a:t>
          </a:r>
          <a:r>
            <a:rPr lang="es-MX" sz="2200" b="0" i="0" kern="1200"/>
            <a:t>: Protección de datos y sistemas frente a amenazas.</a:t>
          </a:r>
          <a:endParaRPr lang="en-US" sz="2200" kern="1200"/>
        </a:p>
      </dsp:txBody>
      <dsp:txXfrm>
        <a:off x="1508391" y="558"/>
        <a:ext cx="4987658" cy="1305966"/>
      </dsp:txXfrm>
    </dsp:sp>
    <dsp:sp modelId="{BAF5B0F5-35B4-4628-8FB6-F40011385EBC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0E973-32C8-4C71-BD63-1642DDFC33C1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0C65A-95D1-4C0B-9BEF-74FDBC4F3B2A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Importancia del Modelo Predictivo</a:t>
          </a:r>
          <a:r>
            <a:rPr lang="es-MX" sz="2200" b="0" i="0" kern="1200"/>
            <a:t>: Detectar y prevenir ataques antes de que ocurran.</a:t>
          </a:r>
          <a:endParaRPr lang="en-US" sz="2200" kern="1200"/>
        </a:p>
      </dsp:txBody>
      <dsp:txXfrm>
        <a:off x="1508391" y="1633016"/>
        <a:ext cx="4987658" cy="1305966"/>
      </dsp:txXfrm>
    </dsp:sp>
    <dsp:sp modelId="{74B129E0-6672-415D-817E-697262E5AAED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1DD6-B1F5-4107-8121-0935DD67265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22C05-F29D-4243-83AB-FFD194CABEB7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Objetivo del estudio</a:t>
          </a:r>
          <a:r>
            <a:rPr lang="es-MX" sz="2200" b="0" i="0" kern="1200"/>
            <a:t>: Implementar un modelo de predicción de riesgos para mejorar la seguridad.</a:t>
          </a:r>
          <a:endParaRPr lang="en-US" sz="2200" kern="1200"/>
        </a:p>
      </dsp:txBody>
      <dsp:txXfrm>
        <a:off x="1508391" y="3265475"/>
        <a:ext cx="4987658" cy="13059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09B57-4929-436F-B700-A258E01BA233}">
      <dsp:nvSpPr>
        <dsp:cNvPr id="0" name=""/>
        <dsp:cNvSpPr/>
      </dsp:nvSpPr>
      <dsp:spPr>
        <a:xfrm>
          <a:off x="420687" y="0"/>
          <a:ext cx="4773613" cy="4773613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BD3D4-27E8-4739-8337-934A3E845707}">
      <dsp:nvSpPr>
        <dsp:cNvPr id="0" name=""/>
        <dsp:cNvSpPr/>
      </dsp:nvSpPr>
      <dsp:spPr>
        <a:xfrm>
          <a:off x="874180" y="453493"/>
          <a:ext cx="1861709" cy="18617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Importancia de la predicción en seguridad</a:t>
          </a:r>
          <a:r>
            <a:rPr lang="es-MX" sz="1400" kern="1200"/>
            <a:t>: La prevención es clave.</a:t>
          </a:r>
          <a:endParaRPr lang="en-US" sz="1400" kern="1200"/>
        </a:p>
      </dsp:txBody>
      <dsp:txXfrm>
        <a:off x="965061" y="544374"/>
        <a:ext cx="1679947" cy="1679947"/>
      </dsp:txXfrm>
    </dsp:sp>
    <dsp:sp modelId="{7BA65346-7714-491F-89B4-E99B4FC33ABB}">
      <dsp:nvSpPr>
        <dsp:cNvPr id="0" name=""/>
        <dsp:cNvSpPr/>
      </dsp:nvSpPr>
      <dsp:spPr>
        <a:xfrm>
          <a:off x="2879097" y="453493"/>
          <a:ext cx="1861709" cy="1861709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Resultados obtenidos</a:t>
          </a:r>
          <a:r>
            <a:rPr lang="es-MX" sz="1400" kern="1200"/>
            <a:t>: Aunque el modelo tiene margen de mejora, demuestra potencial.</a:t>
          </a:r>
          <a:endParaRPr lang="en-US" sz="1400" kern="1200"/>
        </a:p>
      </dsp:txBody>
      <dsp:txXfrm>
        <a:off x="2969978" y="544374"/>
        <a:ext cx="1679947" cy="1679947"/>
      </dsp:txXfrm>
    </dsp:sp>
    <dsp:sp modelId="{922B2559-56B3-47E9-A272-AF1ECB809BEB}">
      <dsp:nvSpPr>
        <dsp:cNvPr id="0" name=""/>
        <dsp:cNvSpPr/>
      </dsp:nvSpPr>
      <dsp:spPr>
        <a:xfrm>
          <a:off x="874180" y="2458410"/>
          <a:ext cx="1861709" cy="1861709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Pasos a seguir</a:t>
          </a:r>
          <a:r>
            <a:rPr lang="es-MX" sz="1400" kern="1200"/>
            <a:t>: Mejorar la precisión con más datos y modelos avanzados.</a:t>
          </a:r>
          <a:endParaRPr lang="en-US" sz="1400" kern="1200"/>
        </a:p>
      </dsp:txBody>
      <dsp:txXfrm>
        <a:off x="965061" y="2549291"/>
        <a:ext cx="1679947" cy="1679947"/>
      </dsp:txXfrm>
    </dsp:sp>
    <dsp:sp modelId="{082DE64C-A883-46AF-B3AD-9E6498DE070C}">
      <dsp:nvSpPr>
        <dsp:cNvPr id="0" name=""/>
        <dsp:cNvSpPr/>
      </dsp:nvSpPr>
      <dsp:spPr>
        <a:xfrm>
          <a:off x="2879097" y="2458410"/>
          <a:ext cx="1861709" cy="1861709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Relevancia para empresas e instituciones</a:t>
          </a:r>
          <a:r>
            <a:rPr lang="es-MX" sz="1400" kern="1200"/>
            <a:t>: Seguridad proactiva en lugar de reactiva.</a:t>
          </a:r>
          <a:endParaRPr lang="en-US" sz="1400" kern="1200"/>
        </a:p>
      </dsp:txBody>
      <dsp:txXfrm>
        <a:off x="2969978" y="2549291"/>
        <a:ext cx="1679947" cy="1679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DCD7-D130-43D3-98F0-B70E560D4CB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572F1-1833-4549-AE7B-E4A2617E2959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064E5-C911-49B1-BEDF-8B4706C5F6E8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Aumento de incidentes de seguridad en entornos digitales.</a:t>
          </a:r>
          <a:endParaRPr lang="en-US" sz="2400" kern="1200"/>
        </a:p>
      </dsp:txBody>
      <dsp:txXfrm>
        <a:off x="1508391" y="558"/>
        <a:ext cx="4987658" cy="1305966"/>
      </dsp:txXfrm>
    </dsp:sp>
    <dsp:sp modelId="{53B25671-9B0F-4223-8D76-4E2185AFE1FC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89C8-5D46-4B1F-942E-AF51B6A9AFF6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6EDBB-2559-4C67-9510-E678E7191568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Dificultad para identificar patrones de ataques de manera manual.</a:t>
          </a:r>
          <a:endParaRPr lang="en-US" sz="2400" kern="1200"/>
        </a:p>
      </dsp:txBody>
      <dsp:txXfrm>
        <a:off x="1508391" y="1633016"/>
        <a:ext cx="4987658" cy="1305966"/>
      </dsp:txXfrm>
    </dsp:sp>
    <dsp:sp modelId="{079A0155-61D5-402A-8BA2-F9C651DD3A0B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9FB20-5E89-4258-8BEB-ACC5A5BF1F06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DFB2C-469B-41EB-9F8A-62A87B031CCD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Necesidad de una solución predictiva basada en datos.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FCB83-3F45-4AE4-9778-171C09D524E0}">
      <dsp:nvSpPr>
        <dsp:cNvPr id="0" name=""/>
        <dsp:cNvSpPr/>
      </dsp:nvSpPr>
      <dsp:spPr>
        <a:xfrm>
          <a:off x="788602" y="567020"/>
          <a:ext cx="841640" cy="84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B67A6-93D8-4BAE-8BF4-989995C11F2C}">
      <dsp:nvSpPr>
        <dsp:cNvPr id="0" name=""/>
        <dsp:cNvSpPr/>
      </dsp:nvSpPr>
      <dsp:spPr>
        <a:xfrm>
          <a:off x="7079" y="1506280"/>
          <a:ext cx="2404687" cy="59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b="1" kern="1200"/>
            <a:t>Fuente de Datos</a:t>
          </a:r>
          <a:r>
            <a:rPr lang="es-MX" sz="1400" kern="1200"/>
            <a:t>: Datos históricos de incidentes de seguridad.</a:t>
          </a:r>
          <a:endParaRPr lang="en-US" sz="1400" kern="1200"/>
        </a:p>
      </dsp:txBody>
      <dsp:txXfrm>
        <a:off x="7079" y="1506280"/>
        <a:ext cx="2404687" cy="597414"/>
      </dsp:txXfrm>
    </dsp:sp>
    <dsp:sp modelId="{94AAB314-BA9A-423B-8AC9-A6D89D39A0E7}">
      <dsp:nvSpPr>
        <dsp:cNvPr id="0" name=""/>
        <dsp:cNvSpPr/>
      </dsp:nvSpPr>
      <dsp:spPr>
        <a:xfrm>
          <a:off x="7079" y="2149100"/>
          <a:ext cx="2404687" cy="6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22549-81C8-4CA5-B821-15B5D951B496}">
      <dsp:nvSpPr>
        <dsp:cNvPr id="0" name=""/>
        <dsp:cNvSpPr/>
      </dsp:nvSpPr>
      <dsp:spPr>
        <a:xfrm>
          <a:off x="3614110" y="567020"/>
          <a:ext cx="841640" cy="84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EBD24-9061-4E85-80D4-CCAABBFA5AC1}">
      <dsp:nvSpPr>
        <dsp:cNvPr id="0" name=""/>
        <dsp:cNvSpPr/>
      </dsp:nvSpPr>
      <dsp:spPr>
        <a:xfrm>
          <a:off x="2832587" y="1506280"/>
          <a:ext cx="2404687" cy="59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b="1" kern="1200"/>
            <a:t>Preprocesamiento</a:t>
          </a:r>
          <a:r>
            <a:rPr lang="es-MX" sz="1400" kern="1200"/>
            <a:t>: Limpieza y transformación de datos.</a:t>
          </a:r>
          <a:endParaRPr lang="en-US" sz="1400" kern="1200"/>
        </a:p>
      </dsp:txBody>
      <dsp:txXfrm>
        <a:off x="2832587" y="1506280"/>
        <a:ext cx="2404687" cy="597414"/>
      </dsp:txXfrm>
    </dsp:sp>
    <dsp:sp modelId="{28EE2966-94A7-4DB0-9088-5F12016D8F3A}">
      <dsp:nvSpPr>
        <dsp:cNvPr id="0" name=""/>
        <dsp:cNvSpPr/>
      </dsp:nvSpPr>
      <dsp:spPr>
        <a:xfrm>
          <a:off x="2832587" y="2149100"/>
          <a:ext cx="2404687" cy="6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2A0AE-3511-4AF8-B46F-DBAA4409BF58}">
      <dsp:nvSpPr>
        <dsp:cNvPr id="0" name=""/>
        <dsp:cNvSpPr/>
      </dsp:nvSpPr>
      <dsp:spPr>
        <a:xfrm>
          <a:off x="6439618" y="567020"/>
          <a:ext cx="841640" cy="84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20909-4720-47B5-86F2-93A7089AB047}">
      <dsp:nvSpPr>
        <dsp:cNvPr id="0" name=""/>
        <dsp:cNvSpPr/>
      </dsp:nvSpPr>
      <dsp:spPr>
        <a:xfrm>
          <a:off x="5658095" y="1506280"/>
          <a:ext cx="2404687" cy="59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b="1" kern="1200"/>
            <a:t>Modelo Utilizado</a:t>
          </a:r>
          <a:r>
            <a:rPr lang="es-MX" sz="1400" kern="1200"/>
            <a:t>:</a:t>
          </a:r>
          <a:endParaRPr lang="en-US" sz="1400" kern="1200"/>
        </a:p>
      </dsp:txBody>
      <dsp:txXfrm>
        <a:off x="5658095" y="1506280"/>
        <a:ext cx="2404687" cy="597414"/>
      </dsp:txXfrm>
    </dsp:sp>
    <dsp:sp modelId="{9C854262-B791-4464-AF69-829F26ADFF3B}">
      <dsp:nvSpPr>
        <dsp:cNvPr id="0" name=""/>
        <dsp:cNvSpPr/>
      </dsp:nvSpPr>
      <dsp:spPr>
        <a:xfrm>
          <a:off x="5658095" y="2149100"/>
          <a:ext cx="2404687" cy="6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Algoritmo: Árbol de Decisión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Variables: Tipo de evento, IP origen, usuario afectado, nivel de riesgo, etc.</a:t>
          </a:r>
          <a:endParaRPr lang="en-US" sz="1100" kern="1200"/>
        </a:p>
      </dsp:txBody>
      <dsp:txXfrm>
        <a:off x="5658095" y="2149100"/>
        <a:ext cx="2404687" cy="688156"/>
      </dsp:txXfrm>
    </dsp:sp>
    <dsp:sp modelId="{DF58759E-DCA8-4BFF-A1D3-87C5DA137A1D}">
      <dsp:nvSpPr>
        <dsp:cNvPr id="0" name=""/>
        <dsp:cNvSpPr/>
      </dsp:nvSpPr>
      <dsp:spPr>
        <a:xfrm>
          <a:off x="9265126" y="567020"/>
          <a:ext cx="841640" cy="84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98757-3310-4E1B-84D6-BE4FE61EE1B9}">
      <dsp:nvSpPr>
        <dsp:cNvPr id="0" name=""/>
        <dsp:cNvSpPr/>
      </dsp:nvSpPr>
      <dsp:spPr>
        <a:xfrm>
          <a:off x="8483602" y="1506280"/>
          <a:ext cx="2404687" cy="59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b="1" kern="1200"/>
            <a:t>Evaluación</a:t>
          </a:r>
          <a:r>
            <a:rPr lang="es-MX" sz="1400" kern="1200"/>
            <a:t>: Métricas como precisión, recall y matriz de confusión.</a:t>
          </a:r>
          <a:endParaRPr lang="en-US" sz="1400" kern="1200"/>
        </a:p>
      </dsp:txBody>
      <dsp:txXfrm>
        <a:off x="8483602" y="1506280"/>
        <a:ext cx="2404687" cy="597414"/>
      </dsp:txXfrm>
    </dsp:sp>
    <dsp:sp modelId="{EB2CB96A-E1E7-480E-AA2A-BFDA7E4723C9}">
      <dsp:nvSpPr>
        <dsp:cNvPr id="0" name=""/>
        <dsp:cNvSpPr/>
      </dsp:nvSpPr>
      <dsp:spPr>
        <a:xfrm>
          <a:off x="8483602" y="2149100"/>
          <a:ext cx="2404687" cy="6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B783C-71FA-456E-9129-3D8C229ED13D}">
      <dsp:nvSpPr>
        <dsp:cNvPr id="0" name=""/>
        <dsp:cNvSpPr/>
      </dsp:nvSpPr>
      <dsp:spPr>
        <a:xfrm>
          <a:off x="417524" y="1161000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CBE5F-2A8B-4811-9270-6311E2F8DC64}">
      <dsp:nvSpPr>
        <dsp:cNvPr id="0" name=""/>
        <dsp:cNvSpPr/>
      </dsp:nvSpPr>
      <dsp:spPr>
        <a:xfrm>
          <a:off x="666149" y="1409625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65E79-C299-4CB6-B956-4000D5A7EE0F}">
      <dsp:nvSpPr>
        <dsp:cNvPr id="0" name=""/>
        <dsp:cNvSpPr/>
      </dsp:nvSpPr>
      <dsp:spPr>
        <a:xfrm>
          <a:off x="44587" y="2691000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Fuente de los datos: registros de eventos de seguridad.</a:t>
          </a:r>
          <a:endParaRPr lang="en-US" sz="1100" kern="1200"/>
        </a:p>
      </dsp:txBody>
      <dsp:txXfrm>
        <a:off x="44587" y="2691000"/>
        <a:ext cx="1912500" cy="720000"/>
      </dsp:txXfrm>
    </dsp:sp>
    <dsp:sp modelId="{CBC524DC-BABE-4C5D-B5BC-94A8153A6E18}">
      <dsp:nvSpPr>
        <dsp:cNvPr id="0" name=""/>
        <dsp:cNvSpPr/>
      </dsp:nvSpPr>
      <dsp:spPr>
        <a:xfrm>
          <a:off x="2664712" y="1161000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CBCB1-BD18-4EBA-9758-6207EDD64785}">
      <dsp:nvSpPr>
        <dsp:cNvPr id="0" name=""/>
        <dsp:cNvSpPr/>
      </dsp:nvSpPr>
      <dsp:spPr>
        <a:xfrm>
          <a:off x="2913337" y="1409625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85F9-1C3F-48C3-A779-A914A37E2F40}">
      <dsp:nvSpPr>
        <dsp:cNvPr id="0" name=""/>
        <dsp:cNvSpPr/>
      </dsp:nvSpPr>
      <dsp:spPr>
        <a:xfrm>
          <a:off x="2291775" y="2691000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Variables clave: Tipo de Evento, IP Origen, Usuario Afectado, Estado, Nivel de Riesgo.</a:t>
          </a:r>
          <a:endParaRPr lang="en-US" sz="1100" kern="1200"/>
        </a:p>
      </dsp:txBody>
      <dsp:txXfrm>
        <a:off x="2291775" y="2691000"/>
        <a:ext cx="1912500" cy="720000"/>
      </dsp:txXfrm>
    </dsp:sp>
    <dsp:sp modelId="{7C66A5ED-01C3-43F6-8A51-7A879D69FAA8}">
      <dsp:nvSpPr>
        <dsp:cNvPr id="0" name=""/>
        <dsp:cNvSpPr/>
      </dsp:nvSpPr>
      <dsp:spPr>
        <a:xfrm>
          <a:off x="4911900" y="1161000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0ACBC-1465-4349-9618-522C2AF34FD3}">
      <dsp:nvSpPr>
        <dsp:cNvPr id="0" name=""/>
        <dsp:cNvSpPr/>
      </dsp:nvSpPr>
      <dsp:spPr>
        <a:xfrm>
          <a:off x="5160525" y="1409625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B9B4D-0C4B-403F-A166-AFB6BCE485B6}">
      <dsp:nvSpPr>
        <dsp:cNvPr id="0" name=""/>
        <dsp:cNvSpPr/>
      </dsp:nvSpPr>
      <dsp:spPr>
        <a:xfrm>
          <a:off x="4538962" y="2691000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Transformación de datos para el entrenamiento del modelo.</a:t>
          </a:r>
          <a:endParaRPr lang="en-US" sz="1100" kern="1200"/>
        </a:p>
      </dsp:txBody>
      <dsp:txXfrm>
        <a:off x="4538962" y="2691000"/>
        <a:ext cx="191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B9A59-8E7E-43A1-8425-98A6C1D15ACC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7F4DD-9E50-4FFA-9C02-990C344FD38E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3300" kern="1200"/>
            <a:t>Modelo basado en Árboles de Decisión.</a:t>
          </a:r>
          <a:endParaRPr lang="en-US" sz="3300" kern="1200"/>
        </a:p>
      </dsp:txBody>
      <dsp:txXfrm>
        <a:off x="0" y="0"/>
        <a:ext cx="6496050" cy="2286000"/>
      </dsp:txXfrm>
    </dsp:sp>
    <dsp:sp modelId="{3C8DBBAC-9799-4D2F-83FF-C7FCF9C93D4C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F1F16E-F21F-40DB-AF61-602678D1AEAF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3300" kern="1200"/>
            <a:t>Justificación: Interpretable y eficiente para clasificación de riesgos.</a:t>
          </a:r>
          <a:endParaRPr lang="en-US" sz="3300" kern="1200"/>
        </a:p>
      </dsp:txBody>
      <dsp:txXfrm>
        <a:off x="0" y="2286000"/>
        <a:ext cx="6496050" cy="2286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27332-2AEF-4BFA-8640-0089DA5E3AA6}">
      <dsp:nvSpPr>
        <dsp:cNvPr id="0" name=""/>
        <dsp:cNvSpPr/>
      </dsp:nvSpPr>
      <dsp:spPr>
        <a:xfrm>
          <a:off x="0" y="3053492"/>
          <a:ext cx="9404352" cy="10022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Matriz de confusión</a:t>
          </a:r>
          <a:r>
            <a:rPr lang="es-MX" sz="1900" kern="1200"/>
            <a:t>: Representación visual del rendimiento del modelo.</a:t>
          </a:r>
          <a:endParaRPr lang="en-US" sz="1900" kern="1200"/>
        </a:p>
      </dsp:txBody>
      <dsp:txXfrm>
        <a:off x="0" y="3053492"/>
        <a:ext cx="9404352" cy="1002224"/>
      </dsp:txXfrm>
    </dsp:sp>
    <dsp:sp modelId="{74D4A976-AAEB-45C8-A53F-32DEA15AE57C}">
      <dsp:nvSpPr>
        <dsp:cNvPr id="0" name=""/>
        <dsp:cNvSpPr/>
      </dsp:nvSpPr>
      <dsp:spPr>
        <a:xfrm rot="10800000">
          <a:off x="0" y="1527104"/>
          <a:ext cx="9404352" cy="154142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Reporte de clasificación</a:t>
          </a:r>
          <a:r>
            <a:rPr lang="es-MX" sz="1900" kern="1200"/>
            <a:t>:</a:t>
          </a:r>
          <a:endParaRPr lang="en-US" sz="1900" kern="1200"/>
        </a:p>
      </dsp:txBody>
      <dsp:txXfrm rot="-10800000">
        <a:off x="0" y="1527104"/>
        <a:ext cx="9404352" cy="541038"/>
      </dsp:txXfrm>
    </dsp:sp>
    <dsp:sp modelId="{64F651A8-A344-4742-992A-86869D9A2F12}">
      <dsp:nvSpPr>
        <dsp:cNvPr id="0" name=""/>
        <dsp:cNvSpPr/>
      </dsp:nvSpPr>
      <dsp:spPr>
        <a:xfrm>
          <a:off x="0" y="2068143"/>
          <a:ext cx="9404352" cy="4608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Precisión, Recall y F1-score por cada categoría.</a:t>
          </a:r>
          <a:endParaRPr lang="en-US" sz="2700" kern="1200"/>
        </a:p>
      </dsp:txBody>
      <dsp:txXfrm>
        <a:off x="0" y="2068143"/>
        <a:ext cx="9404352" cy="460884"/>
      </dsp:txXfrm>
    </dsp:sp>
    <dsp:sp modelId="{63E3514F-D338-4985-ADB9-590192B13AC0}">
      <dsp:nvSpPr>
        <dsp:cNvPr id="0" name=""/>
        <dsp:cNvSpPr/>
      </dsp:nvSpPr>
      <dsp:spPr>
        <a:xfrm rot="10800000">
          <a:off x="0" y="717"/>
          <a:ext cx="9404352" cy="154142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Precisión del modelo mejorado</a:t>
          </a:r>
          <a:r>
            <a:rPr lang="es-MX" sz="1900" kern="1200"/>
            <a:t>: 27%</a:t>
          </a:r>
          <a:endParaRPr lang="en-US" sz="1900" kern="1200"/>
        </a:p>
      </dsp:txBody>
      <dsp:txXfrm rot="10800000">
        <a:off x="0" y="717"/>
        <a:ext cx="9404352" cy="1001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44375-E089-4B37-85BB-F4838C67FBA3}">
      <dsp:nvSpPr>
        <dsp:cNvPr id="0" name=""/>
        <dsp:cNvSpPr/>
      </dsp:nvSpPr>
      <dsp:spPr>
        <a:xfrm>
          <a:off x="0" y="495"/>
          <a:ext cx="9404352" cy="1158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35781-41B0-4B4D-8F1E-5AF789CBAEA7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412B8-7746-452D-9D7C-1BB7D1A66915}">
      <dsp:nvSpPr>
        <dsp:cNvPr id="0" name=""/>
        <dsp:cNvSpPr/>
      </dsp:nvSpPr>
      <dsp:spPr>
        <a:xfrm>
          <a:off x="1338296" y="495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Desempeño del modelo (fortalezas y debilidades).</a:t>
          </a:r>
          <a:endParaRPr lang="en-US" sz="2500" kern="1200"/>
        </a:p>
      </dsp:txBody>
      <dsp:txXfrm>
        <a:off x="1338296" y="495"/>
        <a:ext cx="8066055" cy="1158698"/>
      </dsp:txXfrm>
    </dsp:sp>
    <dsp:sp modelId="{BF1F2E01-93C2-498E-B69E-7EFE080D4DCC}">
      <dsp:nvSpPr>
        <dsp:cNvPr id="0" name=""/>
        <dsp:cNvSpPr/>
      </dsp:nvSpPr>
      <dsp:spPr>
        <a:xfrm>
          <a:off x="0" y="1448867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30312-899C-4AAA-AEFE-1935D7FC4B5A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FF091-774A-47E2-B98C-F32E62469B28}">
      <dsp:nvSpPr>
        <dsp:cNvPr id="0" name=""/>
        <dsp:cNvSpPr/>
      </dsp:nvSpPr>
      <dsp:spPr>
        <a:xfrm>
          <a:off x="1338296" y="1448867"/>
          <a:ext cx="4231958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Posibles causas de baja precisión:</a:t>
          </a:r>
          <a:endParaRPr lang="en-US" sz="2500" kern="1200"/>
        </a:p>
      </dsp:txBody>
      <dsp:txXfrm>
        <a:off x="1338296" y="1448867"/>
        <a:ext cx="4231958" cy="1158698"/>
      </dsp:txXfrm>
    </dsp:sp>
    <dsp:sp modelId="{9238CC3F-9F55-49BF-9B08-A4C0DAF21312}">
      <dsp:nvSpPr>
        <dsp:cNvPr id="0" name=""/>
        <dsp:cNvSpPr/>
      </dsp:nvSpPr>
      <dsp:spPr>
        <a:xfrm>
          <a:off x="5570254" y="1448867"/>
          <a:ext cx="3834097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Datos insuficientes o desbalanceados.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Necesidad de algoritmos más complejos (Random Forest, Redes Neuronales).</a:t>
          </a:r>
          <a:endParaRPr lang="en-US" sz="1400" kern="1200"/>
        </a:p>
      </dsp:txBody>
      <dsp:txXfrm>
        <a:off x="5570254" y="1448867"/>
        <a:ext cx="3834097" cy="1158698"/>
      </dsp:txXfrm>
    </dsp:sp>
    <dsp:sp modelId="{10CEC67E-5C68-4BF6-90F9-01BEA3747AC4}">
      <dsp:nvSpPr>
        <dsp:cNvPr id="0" name=""/>
        <dsp:cNvSpPr/>
      </dsp:nvSpPr>
      <dsp:spPr>
        <a:xfrm>
          <a:off x="0" y="2897240"/>
          <a:ext cx="9404352" cy="11586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3EF9E-22BF-4344-8FBC-48944838C27E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5B8F2-E7C8-4FAC-B447-F9FF7BBE8752}">
      <dsp:nvSpPr>
        <dsp:cNvPr id="0" name=""/>
        <dsp:cNvSpPr/>
      </dsp:nvSpPr>
      <dsp:spPr>
        <a:xfrm>
          <a:off x="1338296" y="2897240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Recomendaciones para mejorar la predicción.</a:t>
          </a:r>
          <a:endParaRPr lang="en-US" sz="2500" kern="1200"/>
        </a:p>
      </dsp:txBody>
      <dsp:txXfrm>
        <a:off x="1338296" y="2897240"/>
        <a:ext cx="8066055" cy="11586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8C529-475F-40B7-956B-8AD688859DF3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CB1DB-7761-4708-AAA3-8A66F2FFBB35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1CCAE-01A6-4B80-90D1-828AC61AC9C3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Reducción del tiempo de respuesta ante amenazas.</a:t>
          </a:r>
          <a:endParaRPr lang="en-US" sz="2400" kern="1200"/>
        </a:p>
      </dsp:txBody>
      <dsp:txXfrm>
        <a:off x="1508391" y="558"/>
        <a:ext cx="4987658" cy="1305966"/>
      </dsp:txXfrm>
    </dsp:sp>
    <dsp:sp modelId="{01A7C498-F236-4DE0-8DDA-EED4F64FD173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A45F5-C8BE-4070-8CD0-7D7C3F1DB41E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BFF05-9DE2-4B4D-8394-69881F445788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Mejora en la toma de decisiones con datos precisos.</a:t>
          </a:r>
          <a:endParaRPr lang="en-US" sz="2400" kern="1200"/>
        </a:p>
      </dsp:txBody>
      <dsp:txXfrm>
        <a:off x="1508391" y="1633016"/>
        <a:ext cx="4987658" cy="1305966"/>
      </dsp:txXfrm>
    </dsp:sp>
    <dsp:sp modelId="{317C0B99-E3ED-4873-A870-F92CAA145BCB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62868-1AD5-4D61-BC11-13CEEAC8B5F5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3EEFC-9893-40B9-9C60-5D8502871BA2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Mayor protección de los sistemas informáticos de la organización.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84348-5A1E-4118-9A8A-78325BD8AF1B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9719-6716-4D58-945C-8D74C1C5BAED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70643-9A36-4D51-9F7D-091EB08EC981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Conjunto de datos reducido.</a:t>
          </a:r>
          <a:endParaRPr lang="en-US" sz="2400" kern="1200"/>
        </a:p>
      </dsp:txBody>
      <dsp:txXfrm>
        <a:off x="1508391" y="558"/>
        <a:ext cx="4987658" cy="1305966"/>
      </dsp:txXfrm>
    </dsp:sp>
    <dsp:sp modelId="{22A3C53B-7D6A-4C63-8090-455FFAC95756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39DE5-9BDD-4EEE-8F29-9C6DECECF5A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449C4-04B3-4DA0-B45B-8BE9ACFBF4ED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Necesidad de integración con otras fuentes de información.</a:t>
          </a:r>
          <a:endParaRPr lang="en-US" sz="2400" kern="1200"/>
        </a:p>
      </dsp:txBody>
      <dsp:txXfrm>
        <a:off x="1508391" y="1633016"/>
        <a:ext cx="4987658" cy="1305966"/>
      </dsp:txXfrm>
    </dsp:sp>
    <dsp:sp modelId="{E156B3E2-51C2-4984-9E71-6D1F16BA7D34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3D0CB-45A7-4DFD-8068-9675B9239A5F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08E03-59E1-4902-B322-10DE4241577A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Evaluación en escenarios reales aún no realizada.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31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45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659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1558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128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22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766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3311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268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630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946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002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622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51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86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989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63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5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CD17-CCE8-7A8A-4AAF-307222FB0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154" y="544753"/>
            <a:ext cx="5275319" cy="2884247"/>
          </a:xfrm>
        </p:spPr>
        <p:txBody>
          <a:bodyPr anchor="ctr">
            <a:normAutofit fontScale="90000"/>
          </a:bodyPr>
          <a:lstStyle/>
          <a:p>
            <a:r>
              <a:rPr lang="es-MX" sz="4400" dirty="0"/>
              <a:t>Modelo Predictivo para la Clasificación de Eventos de Seguridad Informática</a:t>
            </a:r>
            <a:endParaRPr lang="es-CO" sz="4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BC63B8-E9DD-890D-72CF-E1F72010E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792" y="3880965"/>
            <a:ext cx="5331363" cy="2359114"/>
          </a:xfrm>
        </p:spPr>
        <p:txBody>
          <a:bodyPr anchor="b">
            <a:normAutofit/>
          </a:bodyPr>
          <a:lstStyle/>
          <a:p>
            <a:r>
              <a:rPr lang="es-MX" dirty="0"/>
              <a:t>Nombre: Carlos Andres Osorno Jaramillo</a:t>
            </a:r>
          </a:p>
          <a:p>
            <a:r>
              <a:rPr lang="es-MX" dirty="0"/>
              <a:t>16/03/2025</a:t>
            </a:r>
          </a:p>
          <a:p>
            <a:r>
              <a:rPr lang="es-MX" dirty="0"/>
              <a:t>Ingeniería de sistemas</a:t>
            </a:r>
            <a:endParaRPr lang="es-CO" dirty="0"/>
          </a:p>
        </p:txBody>
      </p:sp>
      <p:pic>
        <p:nvPicPr>
          <p:cNvPr id="4" name="Picture 3" descr="Personas en un escenario&#10;&#10;Descripción generada automáticamente con confianza media">
            <a:extLst>
              <a:ext uri="{FF2B5EF4-FFF2-40B4-BE49-F238E27FC236}">
                <a16:creationId xmlns:a16="http://schemas.microsoft.com/office/drawing/2014/main" id="{CA92D645-C7A9-AF4E-7615-730A6F69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89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F8687-CDA1-4E57-02B9-E74C9B9E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650B6-7647-D93B-D769-8CA3830C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s-CO" sz="2700" b="1">
                <a:solidFill>
                  <a:srgbClr val="F2F2F2"/>
                </a:solidFill>
              </a:rPr>
              <a:t>Beneficios de la Implementación</a:t>
            </a:r>
            <a:endParaRPr lang="es-CO" sz="27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E0783C6-707C-F316-8CD0-6887D7083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2128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96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55E57-B6E0-47BD-F96E-8A80BFF5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2D52C8-F742-2FDE-E8E6-81733FB5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s-CO" sz="3200" b="1">
                <a:solidFill>
                  <a:srgbClr val="F2F2F2"/>
                </a:solidFill>
              </a:rPr>
              <a:t>Limitaciones del Estudio</a:t>
            </a:r>
            <a:endParaRPr lang="es-CO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7CFF8D-BA2E-2BA4-9945-3D234137A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2652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6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7D3E27-CB52-E57E-8A96-B7A55F16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s-CO" sz="3900" b="1">
                <a:solidFill>
                  <a:srgbClr val="F2F2F2"/>
                </a:solidFill>
              </a:rPr>
              <a:t>Conclusiones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1A950CE-D9A1-B297-9B19-924B00D46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92576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53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195B3-468A-33AE-2F6F-F3AAB886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s-MX" sz="2700">
                <a:solidFill>
                  <a:srgbClr val="F2F2F2"/>
                </a:solidFill>
              </a:rPr>
              <a:t>INTRODUCCIÓN</a:t>
            </a:r>
            <a:endParaRPr lang="es-CO" sz="27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1AB0A40-0CCF-7BB8-1E8E-82FE01A4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26438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491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51F84B-56F3-E636-7CDF-CA0C562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s-CO" sz="3200" b="1">
                <a:solidFill>
                  <a:srgbClr val="F2F2F2"/>
                </a:solidFill>
              </a:rPr>
              <a:t>Definición del Problema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C8B558D-500F-5C1D-C7E9-9FDC792AD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0683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862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AA23C-C896-F52E-1215-E4059D0C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EBEBEB"/>
                </a:solidFill>
              </a:rPr>
              <a:t>Metodología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13" name="Rectangle 5">
            <a:extLst>
              <a:ext uri="{FF2B5EF4-FFF2-40B4-BE49-F238E27FC236}">
                <a16:creationId xmlns:a16="http://schemas.microsoft.com/office/drawing/2014/main" id="{EE4FBA76-B70E-FF86-E538-6E59523EB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58234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21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A20E42-26B2-EC50-5242-AF43489A6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6FE3CD-4064-A023-42CB-1C90BD65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s-CO" sz="3200" b="1">
                <a:solidFill>
                  <a:srgbClr val="F2F2F2"/>
                </a:solidFill>
              </a:rPr>
              <a:t>Conjunto de Datos</a:t>
            </a:r>
            <a:endParaRPr lang="es-CO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13" name="Rectangle 5">
            <a:extLst>
              <a:ext uri="{FF2B5EF4-FFF2-40B4-BE49-F238E27FC236}">
                <a16:creationId xmlns:a16="http://schemas.microsoft.com/office/drawing/2014/main" id="{EDE108A1-9425-0851-3E16-89B7E8433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63832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66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8AE9F2-E422-5486-B73D-AFA25F58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F0DB2-8FF2-A6AE-308D-385E4FA5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s-CO" sz="3200" b="1">
                <a:solidFill>
                  <a:srgbClr val="F2F2F2"/>
                </a:solidFill>
              </a:rPr>
              <a:t>Algoritmo Utilizado</a:t>
            </a:r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13" name="Rectangle 5">
            <a:extLst>
              <a:ext uri="{FF2B5EF4-FFF2-40B4-BE49-F238E27FC236}">
                <a16:creationId xmlns:a16="http://schemas.microsoft.com/office/drawing/2014/main" id="{A44D5895-7935-60BD-F1A6-9F53DDBD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71808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107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002B2-070C-0EBA-C83C-130E55D3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s-CO" b="1"/>
              <a:t>Resultados del Modelo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AEE5C067-764C-2013-01A7-B94695732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1001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45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1E14B-B668-6D09-4F91-4F2B96F7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s-CO" b="1" dirty="0"/>
              <a:t>Análisis de Resultados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49FB533-DEA9-6963-B7D7-31FC547AB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13505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9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3017-710D-9025-7ED6-9D4327C1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rPr lang="es-CO" b="1" dirty="0"/>
              <a:t>Soluciones Propuestas</a:t>
            </a:r>
            <a:endParaRPr lang="es-CO" dirty="0"/>
          </a:p>
        </p:txBody>
      </p:sp>
      <p:pic>
        <p:nvPicPr>
          <p:cNvPr id="6" name="Picture 5" descr="Una cuadrícula de red de cristal">
            <a:extLst>
              <a:ext uri="{FF2B5EF4-FFF2-40B4-BE49-F238E27FC236}">
                <a16:creationId xmlns:a16="http://schemas.microsoft.com/office/drawing/2014/main" id="{72A28682-44D8-F837-E8C0-474759A4F1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80" r="30308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F74D96-DA98-22E4-1AE2-98DDCF318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668" y="2438400"/>
            <a:ext cx="6249784" cy="3809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Optimización del modelo con técnicas de preprocesamiento avanzadas.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Uso de algoritmos más robustos como </a:t>
            </a:r>
            <a:r>
              <a:rPr lang="es-MX" dirty="0" err="1"/>
              <a:t>Random</a:t>
            </a:r>
            <a:r>
              <a:rPr lang="es-MX" dirty="0"/>
              <a:t> Forest o Redes Neuronales.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Implementación de un sistema de alertas tempranas basado en predicciones.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71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54</TotalTime>
  <Words>434</Words>
  <Application>Microsoft Office PowerPoint</Application>
  <PresentationFormat>Panorámica</PresentationFormat>
  <Paragraphs>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Modelo Predictivo para la Clasificación de Eventos de Seguridad Informática</vt:lpstr>
      <vt:lpstr>INTRODUCCIÓN</vt:lpstr>
      <vt:lpstr>Definición del Problema</vt:lpstr>
      <vt:lpstr>Metodología</vt:lpstr>
      <vt:lpstr>Conjunto de Datos</vt:lpstr>
      <vt:lpstr>Algoritmo Utilizado</vt:lpstr>
      <vt:lpstr>Resultados del Modelo</vt:lpstr>
      <vt:lpstr>Análisis de Resultados</vt:lpstr>
      <vt:lpstr>Soluciones Propuestas</vt:lpstr>
      <vt:lpstr>Beneficios de la Implementación</vt:lpstr>
      <vt:lpstr>Limitaciones del Estudio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Andres Osorno Jaramillo</dc:creator>
  <cp:lastModifiedBy>Carlos Andres Osorno Jaramillo</cp:lastModifiedBy>
  <cp:revision>4</cp:revision>
  <dcterms:created xsi:type="dcterms:W3CDTF">2025-01-13T04:12:31Z</dcterms:created>
  <dcterms:modified xsi:type="dcterms:W3CDTF">2025-03-16T22:35:21Z</dcterms:modified>
</cp:coreProperties>
</file>