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B96FF8-7AE4-4788-B806-C1D94BBA7F8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F7BF9-5112-4B1F-9CAF-0BA88C29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651634"/>
            <a:ext cx="4429125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1165-B775-4BC0-8AE7-EA55A2BC304F}"/>
              </a:ext>
            </a:extLst>
          </p:cNvPr>
          <p:cNvSpPr txBox="1"/>
          <p:nvPr/>
        </p:nvSpPr>
        <p:spPr>
          <a:xfrm>
            <a:off x="3578087" y="2226365"/>
            <a:ext cx="5102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Gator App</a:t>
            </a:r>
          </a:p>
          <a:p>
            <a:pPr algn="ctr"/>
            <a:endParaRPr lang="en-US" sz="2500" dirty="0">
              <a:latin typeface="+mj-lt"/>
            </a:endParaRPr>
          </a:p>
          <a:p>
            <a:pPr algn="ctr"/>
            <a:r>
              <a:rPr lang="en-US" sz="2500" dirty="0">
                <a:latin typeface="+mj-lt"/>
              </a:rPr>
              <a:t>Cristian </a:t>
            </a:r>
            <a:r>
              <a:rPr lang="en-US" sz="2500" dirty="0" err="1">
                <a:latin typeface="+mj-lt"/>
              </a:rPr>
              <a:t>Patino</a:t>
            </a:r>
            <a:endParaRPr lang="en-US" sz="2500" dirty="0">
              <a:latin typeface="+mj-lt"/>
            </a:endParaRPr>
          </a:p>
          <a:p>
            <a:pPr algn="ctr"/>
            <a:r>
              <a:rPr lang="en-US" sz="2500" dirty="0">
                <a:latin typeface="+mj-lt"/>
              </a:rPr>
              <a:t>Carlos </a:t>
            </a:r>
            <a:r>
              <a:rPr lang="en-US" sz="2500" dirty="0" err="1">
                <a:latin typeface="+mj-lt"/>
              </a:rPr>
              <a:t>Parlour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A797-3BF5-47A8-9127-9AC6EEF8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Motivate students to finish UHD strong by providing additional resources..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4D49-ADBB-4551-803D-723E7B9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B6C6-4D66-41D2-8E7E-EBD40A0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B6DC-94C5-46A4-958E-F51D8E2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AC22-4E02-49DE-B3D5-E960DE04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</a:p>
          <a:p>
            <a:pPr marL="0" indent="0">
              <a:buNone/>
            </a:pPr>
            <a:r>
              <a:rPr lang="en-US" dirty="0"/>
              <a:t>Adding more major and classes,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5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2935</TotalTime>
  <Words>30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Motivations</vt:lpstr>
      <vt:lpstr>App Functions</vt:lpstr>
      <vt:lpstr>Potential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David</dc:creator>
  <cp:lastModifiedBy>Cristian David</cp:lastModifiedBy>
  <cp:revision>8</cp:revision>
  <dcterms:created xsi:type="dcterms:W3CDTF">2019-11-11T08:35:24Z</dcterms:created>
  <dcterms:modified xsi:type="dcterms:W3CDTF">2019-11-18T03:51:46Z</dcterms:modified>
</cp:coreProperties>
</file>