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0" r:id="rId5"/>
    <p:sldId id="265" r:id="rId6"/>
    <p:sldId id="266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0" autoAdjust="0"/>
    <p:restoredTop sz="96341"/>
  </p:normalViewPr>
  <p:slideViewPr>
    <p:cSldViewPr snapToGrid="0">
      <p:cViewPr>
        <p:scale>
          <a:sx n="79" d="100"/>
          <a:sy n="79" d="100"/>
        </p:scale>
        <p:origin x="888" y="1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FEA899-D81B-486E-97E9-EA02C78B09C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0231BEC-C764-4B7F-A5E5-17D0108155A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this app will make studying on the go easier</a:t>
          </a:r>
        </a:p>
      </dgm:t>
    </dgm:pt>
    <dgm:pt modelId="{FD37BE2F-C1CE-447C-A24A-3D7A579E25B2}" type="parTrans" cxnId="{C47935C7-D407-49CC-8F52-16420FE370ED}">
      <dgm:prSet/>
      <dgm:spPr/>
      <dgm:t>
        <a:bodyPr/>
        <a:lstStyle/>
        <a:p>
          <a:endParaRPr lang="en-US"/>
        </a:p>
      </dgm:t>
    </dgm:pt>
    <dgm:pt modelId="{74DCB4DF-92C9-4C58-95E9-B34CE5216484}" type="sibTrans" cxnId="{C47935C7-D407-49CC-8F52-16420FE370ED}">
      <dgm:prSet/>
      <dgm:spPr/>
      <dgm:t>
        <a:bodyPr/>
        <a:lstStyle/>
        <a:p>
          <a:endParaRPr lang="en-US"/>
        </a:p>
      </dgm:t>
    </dgm:pt>
    <dgm:pt modelId="{AA4F9CA0-6174-47BB-AB9F-74779498F75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A </a:t>
          </a:r>
          <a:r>
            <a:rPr lang="en-US" sz="1800" dirty="0" err="1"/>
            <a:t>uSER</a:t>
          </a:r>
          <a:r>
            <a:rPr lang="en-US" sz="1800" dirty="0"/>
            <a:t> DRIVEN ENVIRONMENT</a:t>
          </a:r>
        </a:p>
      </dgm:t>
    </dgm:pt>
    <dgm:pt modelId="{7358C4B5-9851-4F0B-B099-932D0EB8FE90}" type="parTrans" cxnId="{50A554E8-7B87-44A6-BBB0-F1C561785772}">
      <dgm:prSet/>
      <dgm:spPr/>
      <dgm:t>
        <a:bodyPr/>
        <a:lstStyle/>
        <a:p>
          <a:endParaRPr lang="en-US"/>
        </a:p>
      </dgm:t>
    </dgm:pt>
    <dgm:pt modelId="{C40D7C77-CB1D-4028-B446-ADA34A1BB567}" type="sibTrans" cxnId="{50A554E8-7B87-44A6-BBB0-F1C561785772}">
      <dgm:prSet/>
      <dgm:spPr/>
      <dgm:t>
        <a:bodyPr/>
        <a:lstStyle/>
        <a:p>
          <a:endParaRPr lang="en-US"/>
        </a:p>
      </dgm:t>
    </dgm:pt>
    <dgm:pt modelId="{8DDEB530-7E2F-49D9-8B88-AA786BD1AE2C}" type="pres">
      <dgm:prSet presAssocID="{8AFEA899-D81B-486E-97E9-EA02C78B09CB}" presName="root" presStyleCnt="0">
        <dgm:presLayoutVars>
          <dgm:dir/>
          <dgm:resizeHandles val="exact"/>
        </dgm:presLayoutVars>
      </dgm:prSet>
      <dgm:spPr/>
    </dgm:pt>
    <dgm:pt modelId="{F8FEAFAC-30B3-47F8-B94B-81366C12898F}" type="pres">
      <dgm:prSet presAssocID="{AA4F9CA0-6174-47BB-AB9F-74779498F750}" presName="compNode" presStyleCnt="0"/>
      <dgm:spPr/>
    </dgm:pt>
    <dgm:pt modelId="{C30BF2D3-82AB-4595-89F5-52224DDE8CED}" type="pres">
      <dgm:prSet presAssocID="{AA4F9CA0-6174-47BB-AB9F-74779498F750}" presName="iconBgRect" presStyleLbl="bgShp" presStyleIdx="0" presStyleCnt="2"/>
      <dgm:spPr/>
    </dgm:pt>
    <dgm:pt modelId="{0157C685-F63F-459C-87AD-201FB5633784}" type="pres">
      <dgm:prSet presAssocID="{AA4F9CA0-6174-47BB-AB9F-74779498F750}" presName="iconRect" presStyleLbl="node1" presStyleIdx="0" presStyleCnt="2"/>
      <dgm:spPr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1EA2CF8D-7B22-4E5F-81AA-061D5EA59C22}" type="pres">
      <dgm:prSet presAssocID="{AA4F9CA0-6174-47BB-AB9F-74779498F750}" presName="spaceRect" presStyleCnt="0"/>
      <dgm:spPr/>
    </dgm:pt>
    <dgm:pt modelId="{2CA9564E-74F8-4017-80A6-A63204D814BF}" type="pres">
      <dgm:prSet presAssocID="{AA4F9CA0-6174-47BB-AB9F-74779498F750}" presName="textRect" presStyleLbl="revTx" presStyleIdx="0" presStyleCnt="2">
        <dgm:presLayoutVars>
          <dgm:chMax val="1"/>
          <dgm:chPref val="1"/>
        </dgm:presLayoutVars>
      </dgm:prSet>
      <dgm:spPr/>
    </dgm:pt>
    <dgm:pt modelId="{22E1A63D-5707-7A4E-A2EE-8F3E1FB16823}" type="pres">
      <dgm:prSet presAssocID="{C40D7C77-CB1D-4028-B446-ADA34A1BB567}" presName="sibTrans" presStyleCnt="0"/>
      <dgm:spPr/>
    </dgm:pt>
    <dgm:pt modelId="{BC70A054-A5BC-4516-9942-B9597B7AC6BB}" type="pres">
      <dgm:prSet presAssocID="{00231BEC-C764-4B7F-A5E5-17D0108155AC}" presName="compNode" presStyleCnt="0"/>
      <dgm:spPr/>
    </dgm:pt>
    <dgm:pt modelId="{EE425A63-F596-4899-94EA-8A73AFCFAB63}" type="pres">
      <dgm:prSet presAssocID="{00231BEC-C764-4B7F-A5E5-17D0108155AC}" presName="iconBgRect" presStyleLbl="bgShp" presStyleIdx="1" presStyleCnt="2"/>
      <dgm:spPr/>
    </dgm:pt>
    <dgm:pt modelId="{353D79C5-E75E-4455-8705-ECCF63ADA7F1}" type="pres">
      <dgm:prSet presAssocID="{00231BEC-C764-4B7F-A5E5-17D0108155AC}" presName="iconRect" presStyleLbl="node1" presStyleIdx="1" presStyleCnt="2" custScaleX="103250" custScaleY="98697"/>
      <dgm:spPr>
        <a:blipFill dpi="0" rotWithShape="1">
          <a:blip xmlns:r="http://schemas.openxmlformats.org/officeDocument/2006/relationships"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extLst/>
    </dgm:pt>
    <dgm:pt modelId="{61B37EB5-28B0-494D-ABEB-89CA97034AE8}" type="pres">
      <dgm:prSet presAssocID="{00231BEC-C764-4B7F-A5E5-17D0108155AC}" presName="spaceRect" presStyleCnt="0"/>
      <dgm:spPr/>
    </dgm:pt>
    <dgm:pt modelId="{19FAEA0A-42DB-4A8C-ACDE-68DC93143D8A}" type="pres">
      <dgm:prSet presAssocID="{00231BEC-C764-4B7F-A5E5-17D0108155A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CA60484-F6AF-430D-AB80-DEED28382DE0}" type="presOf" srcId="{8AFEA899-D81B-486E-97E9-EA02C78B09CB}" destId="{8DDEB530-7E2F-49D9-8B88-AA786BD1AE2C}" srcOrd="0" destOrd="0" presId="urn:microsoft.com/office/officeart/2018/5/layout/IconCircleLabelList"/>
    <dgm:cxn modelId="{0BA62DA2-4B89-1E4B-B471-079A891D1C77}" type="presOf" srcId="{AA4F9CA0-6174-47BB-AB9F-74779498F750}" destId="{2CA9564E-74F8-4017-80A6-A63204D814BF}" srcOrd="0" destOrd="0" presId="urn:microsoft.com/office/officeart/2018/5/layout/IconCircleLabelList"/>
    <dgm:cxn modelId="{82EEDDAF-AA0B-7E41-B4D6-6D5D70C2595F}" type="presOf" srcId="{00231BEC-C764-4B7F-A5E5-17D0108155AC}" destId="{19FAEA0A-42DB-4A8C-ACDE-68DC93143D8A}" srcOrd="0" destOrd="0" presId="urn:microsoft.com/office/officeart/2018/5/layout/IconCircleLabelList"/>
    <dgm:cxn modelId="{C47935C7-D407-49CC-8F52-16420FE370ED}" srcId="{8AFEA899-D81B-486E-97E9-EA02C78B09CB}" destId="{00231BEC-C764-4B7F-A5E5-17D0108155AC}" srcOrd="1" destOrd="0" parTransId="{FD37BE2F-C1CE-447C-A24A-3D7A579E25B2}" sibTransId="{74DCB4DF-92C9-4C58-95E9-B34CE5216484}"/>
    <dgm:cxn modelId="{50A554E8-7B87-44A6-BBB0-F1C561785772}" srcId="{8AFEA899-D81B-486E-97E9-EA02C78B09CB}" destId="{AA4F9CA0-6174-47BB-AB9F-74779498F750}" srcOrd="0" destOrd="0" parTransId="{7358C4B5-9851-4F0B-B099-932D0EB8FE90}" sibTransId="{C40D7C77-CB1D-4028-B446-ADA34A1BB567}"/>
    <dgm:cxn modelId="{61B5BBF8-5627-4E42-80E3-A2856403D594}" type="presParOf" srcId="{8DDEB530-7E2F-49D9-8B88-AA786BD1AE2C}" destId="{F8FEAFAC-30B3-47F8-B94B-81366C12898F}" srcOrd="0" destOrd="0" presId="urn:microsoft.com/office/officeart/2018/5/layout/IconCircleLabelList"/>
    <dgm:cxn modelId="{44EAF810-951C-FC4F-AA18-EC7F1F895A24}" type="presParOf" srcId="{F8FEAFAC-30B3-47F8-B94B-81366C12898F}" destId="{C30BF2D3-82AB-4595-89F5-52224DDE8CED}" srcOrd="0" destOrd="0" presId="urn:microsoft.com/office/officeart/2018/5/layout/IconCircleLabelList"/>
    <dgm:cxn modelId="{903DC2F8-C4CE-B645-992C-35CAC7673244}" type="presParOf" srcId="{F8FEAFAC-30B3-47F8-B94B-81366C12898F}" destId="{0157C685-F63F-459C-87AD-201FB5633784}" srcOrd="1" destOrd="0" presId="urn:microsoft.com/office/officeart/2018/5/layout/IconCircleLabelList"/>
    <dgm:cxn modelId="{90A8580C-C0D4-1148-992A-D4C574191AA6}" type="presParOf" srcId="{F8FEAFAC-30B3-47F8-B94B-81366C12898F}" destId="{1EA2CF8D-7B22-4E5F-81AA-061D5EA59C22}" srcOrd="2" destOrd="0" presId="urn:microsoft.com/office/officeart/2018/5/layout/IconCircleLabelList"/>
    <dgm:cxn modelId="{9A7D095F-8BA1-A847-AC0D-E87412E3981E}" type="presParOf" srcId="{F8FEAFAC-30B3-47F8-B94B-81366C12898F}" destId="{2CA9564E-74F8-4017-80A6-A63204D814BF}" srcOrd="3" destOrd="0" presId="urn:microsoft.com/office/officeart/2018/5/layout/IconCircleLabelList"/>
    <dgm:cxn modelId="{E50F9A7B-A86B-044B-AB7A-122A09DE0509}" type="presParOf" srcId="{8DDEB530-7E2F-49D9-8B88-AA786BD1AE2C}" destId="{22E1A63D-5707-7A4E-A2EE-8F3E1FB16823}" srcOrd="1" destOrd="0" presId="urn:microsoft.com/office/officeart/2018/5/layout/IconCircleLabelList"/>
    <dgm:cxn modelId="{51334287-4745-BF48-8278-A23C437942E6}" type="presParOf" srcId="{8DDEB530-7E2F-49D9-8B88-AA786BD1AE2C}" destId="{BC70A054-A5BC-4516-9942-B9597B7AC6BB}" srcOrd="2" destOrd="0" presId="urn:microsoft.com/office/officeart/2018/5/layout/IconCircleLabelList"/>
    <dgm:cxn modelId="{1C091C65-973B-A143-AE6F-F87A4B5E7541}" type="presParOf" srcId="{BC70A054-A5BC-4516-9942-B9597B7AC6BB}" destId="{EE425A63-F596-4899-94EA-8A73AFCFAB63}" srcOrd="0" destOrd="0" presId="urn:microsoft.com/office/officeart/2018/5/layout/IconCircleLabelList"/>
    <dgm:cxn modelId="{A68722A9-C473-A14D-9F21-2987B8677321}" type="presParOf" srcId="{BC70A054-A5BC-4516-9942-B9597B7AC6BB}" destId="{353D79C5-E75E-4455-8705-ECCF63ADA7F1}" srcOrd="1" destOrd="0" presId="urn:microsoft.com/office/officeart/2018/5/layout/IconCircleLabelList"/>
    <dgm:cxn modelId="{3B9D5DAD-A795-D442-A266-9810CB68E909}" type="presParOf" srcId="{BC70A054-A5BC-4516-9942-B9597B7AC6BB}" destId="{61B37EB5-28B0-494D-ABEB-89CA97034AE8}" srcOrd="2" destOrd="0" presId="urn:microsoft.com/office/officeart/2018/5/layout/IconCircleLabelList"/>
    <dgm:cxn modelId="{5B7290B3-9B14-D941-AC2C-DDE62435D72D}" type="presParOf" srcId="{BC70A054-A5BC-4516-9942-B9597B7AC6BB}" destId="{19FAEA0A-42DB-4A8C-ACDE-68DC93143D8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FEA899-D81B-486E-97E9-EA02C78B09C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0231BEC-C764-4B7F-A5E5-17D0108155A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Provide additional tools for new/current CS students.</a:t>
          </a:r>
        </a:p>
      </dgm:t>
    </dgm:pt>
    <dgm:pt modelId="{FD37BE2F-C1CE-447C-A24A-3D7A579E25B2}" type="parTrans" cxnId="{C47935C7-D407-49CC-8F52-16420FE370ED}">
      <dgm:prSet/>
      <dgm:spPr/>
      <dgm:t>
        <a:bodyPr/>
        <a:lstStyle/>
        <a:p>
          <a:endParaRPr lang="en-US"/>
        </a:p>
      </dgm:t>
    </dgm:pt>
    <dgm:pt modelId="{74DCB4DF-92C9-4C58-95E9-B34CE5216484}" type="sibTrans" cxnId="{C47935C7-D407-49CC-8F52-16420FE370ED}">
      <dgm:prSet/>
      <dgm:spPr/>
      <dgm:t>
        <a:bodyPr/>
        <a:lstStyle/>
        <a:p>
          <a:endParaRPr lang="en-US"/>
        </a:p>
      </dgm:t>
    </dgm:pt>
    <dgm:pt modelId="{AA4F9CA0-6174-47BB-AB9F-74779498F75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Helps students to </a:t>
          </a:r>
          <a:r>
            <a:rPr lang="en-US" sz="1800" i="1" dirty="0"/>
            <a:t>finish UHD strong.</a:t>
          </a:r>
          <a:endParaRPr lang="en-US" sz="1800" dirty="0"/>
        </a:p>
      </dgm:t>
    </dgm:pt>
    <dgm:pt modelId="{7358C4B5-9851-4F0B-B099-932D0EB8FE90}" type="parTrans" cxnId="{50A554E8-7B87-44A6-BBB0-F1C561785772}">
      <dgm:prSet/>
      <dgm:spPr/>
      <dgm:t>
        <a:bodyPr/>
        <a:lstStyle/>
        <a:p>
          <a:endParaRPr lang="en-US"/>
        </a:p>
      </dgm:t>
    </dgm:pt>
    <dgm:pt modelId="{C40D7C77-CB1D-4028-B446-ADA34A1BB567}" type="sibTrans" cxnId="{50A554E8-7B87-44A6-BBB0-F1C561785772}">
      <dgm:prSet/>
      <dgm:spPr/>
      <dgm:t>
        <a:bodyPr/>
        <a:lstStyle/>
        <a:p>
          <a:endParaRPr lang="en-US"/>
        </a:p>
      </dgm:t>
    </dgm:pt>
    <dgm:pt modelId="{8DDEB530-7E2F-49D9-8B88-AA786BD1AE2C}" type="pres">
      <dgm:prSet presAssocID="{8AFEA899-D81B-486E-97E9-EA02C78B09CB}" presName="root" presStyleCnt="0">
        <dgm:presLayoutVars>
          <dgm:dir/>
          <dgm:resizeHandles val="exact"/>
        </dgm:presLayoutVars>
      </dgm:prSet>
      <dgm:spPr/>
    </dgm:pt>
    <dgm:pt modelId="{F8FEAFAC-30B3-47F8-B94B-81366C12898F}" type="pres">
      <dgm:prSet presAssocID="{AA4F9CA0-6174-47BB-AB9F-74779498F750}" presName="compNode" presStyleCnt="0"/>
      <dgm:spPr/>
    </dgm:pt>
    <dgm:pt modelId="{C30BF2D3-82AB-4595-89F5-52224DDE8CED}" type="pres">
      <dgm:prSet presAssocID="{AA4F9CA0-6174-47BB-AB9F-74779498F750}" presName="iconBgRect" presStyleLbl="bgShp" presStyleIdx="0" presStyleCnt="2"/>
      <dgm:spPr/>
    </dgm:pt>
    <dgm:pt modelId="{0157C685-F63F-459C-87AD-201FB5633784}" type="pres">
      <dgm:prSet presAssocID="{AA4F9CA0-6174-47BB-AB9F-74779498F750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1EA2CF8D-7B22-4E5F-81AA-061D5EA59C22}" type="pres">
      <dgm:prSet presAssocID="{AA4F9CA0-6174-47BB-AB9F-74779498F750}" presName="spaceRect" presStyleCnt="0"/>
      <dgm:spPr/>
    </dgm:pt>
    <dgm:pt modelId="{2CA9564E-74F8-4017-80A6-A63204D814BF}" type="pres">
      <dgm:prSet presAssocID="{AA4F9CA0-6174-47BB-AB9F-74779498F750}" presName="textRect" presStyleLbl="revTx" presStyleIdx="0" presStyleCnt="2">
        <dgm:presLayoutVars>
          <dgm:chMax val="1"/>
          <dgm:chPref val="1"/>
        </dgm:presLayoutVars>
      </dgm:prSet>
      <dgm:spPr/>
    </dgm:pt>
    <dgm:pt modelId="{22E1A63D-5707-7A4E-A2EE-8F3E1FB16823}" type="pres">
      <dgm:prSet presAssocID="{C40D7C77-CB1D-4028-B446-ADA34A1BB567}" presName="sibTrans" presStyleCnt="0"/>
      <dgm:spPr/>
    </dgm:pt>
    <dgm:pt modelId="{BC70A054-A5BC-4516-9942-B9597B7AC6BB}" type="pres">
      <dgm:prSet presAssocID="{00231BEC-C764-4B7F-A5E5-17D0108155AC}" presName="compNode" presStyleCnt="0"/>
      <dgm:spPr/>
    </dgm:pt>
    <dgm:pt modelId="{EE425A63-F596-4899-94EA-8A73AFCFAB63}" type="pres">
      <dgm:prSet presAssocID="{00231BEC-C764-4B7F-A5E5-17D0108155AC}" presName="iconBgRect" presStyleLbl="bgShp" presStyleIdx="1" presStyleCnt="2"/>
      <dgm:spPr/>
    </dgm:pt>
    <dgm:pt modelId="{353D79C5-E75E-4455-8705-ECCF63ADA7F1}" type="pres">
      <dgm:prSet presAssocID="{00231BEC-C764-4B7F-A5E5-17D0108155AC}" presName="iconRect" presStyleLbl="node1" presStyleIdx="1" presStyleCnt="2" custScaleX="103250" custScaleY="98697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extLst/>
    </dgm:pt>
    <dgm:pt modelId="{61B37EB5-28B0-494D-ABEB-89CA97034AE8}" type="pres">
      <dgm:prSet presAssocID="{00231BEC-C764-4B7F-A5E5-17D0108155AC}" presName="spaceRect" presStyleCnt="0"/>
      <dgm:spPr/>
    </dgm:pt>
    <dgm:pt modelId="{19FAEA0A-42DB-4A8C-ACDE-68DC93143D8A}" type="pres">
      <dgm:prSet presAssocID="{00231BEC-C764-4B7F-A5E5-17D0108155A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CA60484-F6AF-430D-AB80-DEED28382DE0}" type="presOf" srcId="{8AFEA899-D81B-486E-97E9-EA02C78B09CB}" destId="{8DDEB530-7E2F-49D9-8B88-AA786BD1AE2C}" srcOrd="0" destOrd="0" presId="urn:microsoft.com/office/officeart/2018/5/layout/IconCircleLabelList"/>
    <dgm:cxn modelId="{0BA62DA2-4B89-1E4B-B471-079A891D1C77}" type="presOf" srcId="{AA4F9CA0-6174-47BB-AB9F-74779498F750}" destId="{2CA9564E-74F8-4017-80A6-A63204D814BF}" srcOrd="0" destOrd="0" presId="urn:microsoft.com/office/officeart/2018/5/layout/IconCircleLabelList"/>
    <dgm:cxn modelId="{82EEDDAF-AA0B-7E41-B4D6-6D5D70C2595F}" type="presOf" srcId="{00231BEC-C764-4B7F-A5E5-17D0108155AC}" destId="{19FAEA0A-42DB-4A8C-ACDE-68DC93143D8A}" srcOrd="0" destOrd="0" presId="urn:microsoft.com/office/officeart/2018/5/layout/IconCircleLabelList"/>
    <dgm:cxn modelId="{C47935C7-D407-49CC-8F52-16420FE370ED}" srcId="{8AFEA899-D81B-486E-97E9-EA02C78B09CB}" destId="{00231BEC-C764-4B7F-A5E5-17D0108155AC}" srcOrd="1" destOrd="0" parTransId="{FD37BE2F-C1CE-447C-A24A-3D7A579E25B2}" sibTransId="{74DCB4DF-92C9-4C58-95E9-B34CE5216484}"/>
    <dgm:cxn modelId="{50A554E8-7B87-44A6-BBB0-F1C561785772}" srcId="{8AFEA899-D81B-486E-97E9-EA02C78B09CB}" destId="{AA4F9CA0-6174-47BB-AB9F-74779498F750}" srcOrd="0" destOrd="0" parTransId="{7358C4B5-9851-4F0B-B099-932D0EB8FE90}" sibTransId="{C40D7C77-CB1D-4028-B446-ADA34A1BB567}"/>
    <dgm:cxn modelId="{61B5BBF8-5627-4E42-80E3-A2856403D594}" type="presParOf" srcId="{8DDEB530-7E2F-49D9-8B88-AA786BD1AE2C}" destId="{F8FEAFAC-30B3-47F8-B94B-81366C12898F}" srcOrd="0" destOrd="0" presId="urn:microsoft.com/office/officeart/2018/5/layout/IconCircleLabelList"/>
    <dgm:cxn modelId="{44EAF810-951C-FC4F-AA18-EC7F1F895A24}" type="presParOf" srcId="{F8FEAFAC-30B3-47F8-B94B-81366C12898F}" destId="{C30BF2D3-82AB-4595-89F5-52224DDE8CED}" srcOrd="0" destOrd="0" presId="urn:microsoft.com/office/officeart/2018/5/layout/IconCircleLabelList"/>
    <dgm:cxn modelId="{903DC2F8-C4CE-B645-992C-35CAC7673244}" type="presParOf" srcId="{F8FEAFAC-30B3-47F8-B94B-81366C12898F}" destId="{0157C685-F63F-459C-87AD-201FB5633784}" srcOrd="1" destOrd="0" presId="urn:microsoft.com/office/officeart/2018/5/layout/IconCircleLabelList"/>
    <dgm:cxn modelId="{90A8580C-C0D4-1148-992A-D4C574191AA6}" type="presParOf" srcId="{F8FEAFAC-30B3-47F8-B94B-81366C12898F}" destId="{1EA2CF8D-7B22-4E5F-81AA-061D5EA59C22}" srcOrd="2" destOrd="0" presId="urn:microsoft.com/office/officeart/2018/5/layout/IconCircleLabelList"/>
    <dgm:cxn modelId="{9A7D095F-8BA1-A847-AC0D-E87412E3981E}" type="presParOf" srcId="{F8FEAFAC-30B3-47F8-B94B-81366C12898F}" destId="{2CA9564E-74F8-4017-80A6-A63204D814BF}" srcOrd="3" destOrd="0" presId="urn:microsoft.com/office/officeart/2018/5/layout/IconCircleLabelList"/>
    <dgm:cxn modelId="{E50F9A7B-A86B-044B-AB7A-122A09DE0509}" type="presParOf" srcId="{8DDEB530-7E2F-49D9-8B88-AA786BD1AE2C}" destId="{22E1A63D-5707-7A4E-A2EE-8F3E1FB16823}" srcOrd="1" destOrd="0" presId="urn:microsoft.com/office/officeart/2018/5/layout/IconCircleLabelList"/>
    <dgm:cxn modelId="{51334287-4745-BF48-8278-A23C437942E6}" type="presParOf" srcId="{8DDEB530-7E2F-49D9-8B88-AA786BD1AE2C}" destId="{BC70A054-A5BC-4516-9942-B9597B7AC6BB}" srcOrd="2" destOrd="0" presId="urn:microsoft.com/office/officeart/2018/5/layout/IconCircleLabelList"/>
    <dgm:cxn modelId="{1C091C65-973B-A143-AE6F-F87A4B5E7541}" type="presParOf" srcId="{BC70A054-A5BC-4516-9942-B9597B7AC6BB}" destId="{EE425A63-F596-4899-94EA-8A73AFCFAB63}" srcOrd="0" destOrd="0" presId="urn:microsoft.com/office/officeart/2018/5/layout/IconCircleLabelList"/>
    <dgm:cxn modelId="{A68722A9-C473-A14D-9F21-2987B8677321}" type="presParOf" srcId="{BC70A054-A5BC-4516-9942-B9597B7AC6BB}" destId="{353D79C5-E75E-4455-8705-ECCF63ADA7F1}" srcOrd="1" destOrd="0" presId="urn:microsoft.com/office/officeart/2018/5/layout/IconCircleLabelList"/>
    <dgm:cxn modelId="{3B9D5DAD-A795-D442-A266-9810CB68E909}" type="presParOf" srcId="{BC70A054-A5BC-4516-9942-B9597B7AC6BB}" destId="{61B37EB5-28B0-494D-ABEB-89CA97034AE8}" srcOrd="2" destOrd="0" presId="urn:microsoft.com/office/officeart/2018/5/layout/IconCircleLabelList"/>
    <dgm:cxn modelId="{5B7290B3-9B14-D941-AC2C-DDE62435D72D}" type="presParOf" srcId="{BC70A054-A5BC-4516-9942-B9597B7AC6BB}" destId="{19FAEA0A-42DB-4A8C-ACDE-68DC93143D8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BF2D3-82AB-4595-89F5-52224DDE8CED}">
      <dsp:nvSpPr>
        <dsp:cNvPr id="0" name=""/>
        <dsp:cNvSpPr/>
      </dsp:nvSpPr>
      <dsp:spPr>
        <a:xfrm>
          <a:off x="2122213" y="93039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7C685-F63F-459C-87AD-201FB5633784}">
      <dsp:nvSpPr>
        <dsp:cNvPr id="0" name=""/>
        <dsp:cNvSpPr/>
      </dsp:nvSpPr>
      <dsp:spPr>
        <a:xfrm>
          <a:off x="2590213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9564E-74F8-4017-80A6-A63204D814BF}">
      <dsp:nvSpPr>
        <dsp:cNvPr id="0" name=""/>
        <dsp:cNvSpPr/>
      </dsp:nvSpPr>
      <dsp:spPr>
        <a:xfrm>
          <a:off x="1420213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A </a:t>
          </a:r>
          <a:r>
            <a:rPr lang="en-US" sz="1800" kern="1200" dirty="0" err="1"/>
            <a:t>uSER</a:t>
          </a:r>
          <a:r>
            <a:rPr lang="en-US" sz="1800" kern="1200" dirty="0"/>
            <a:t> DRIVEN ENVIRONMENT</a:t>
          </a:r>
        </a:p>
      </dsp:txBody>
      <dsp:txXfrm>
        <a:off x="1420213" y="2973040"/>
        <a:ext cx="3600000" cy="720000"/>
      </dsp:txXfrm>
    </dsp:sp>
    <dsp:sp modelId="{EE425A63-F596-4899-94EA-8A73AFCFAB63}">
      <dsp:nvSpPr>
        <dsp:cNvPr id="0" name=""/>
        <dsp:cNvSpPr/>
      </dsp:nvSpPr>
      <dsp:spPr>
        <a:xfrm>
          <a:off x="6352214" y="93039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D79C5-E75E-4455-8705-ECCF63ADA7F1}">
      <dsp:nvSpPr>
        <dsp:cNvPr id="0" name=""/>
        <dsp:cNvSpPr/>
      </dsp:nvSpPr>
      <dsp:spPr>
        <a:xfrm>
          <a:off x="6799739" y="569248"/>
          <a:ext cx="1300949" cy="1243582"/>
        </a:xfrm>
        <a:prstGeom prst="rect">
          <a:avLst/>
        </a:prstGeom>
        <a:blipFill dpi="0" rotWithShape="1">
          <a:blip xmlns:r="http://schemas.openxmlformats.org/officeDocument/2006/relationships"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AEA0A-42DB-4A8C-ACDE-68DC93143D8A}">
      <dsp:nvSpPr>
        <dsp:cNvPr id="0" name=""/>
        <dsp:cNvSpPr/>
      </dsp:nvSpPr>
      <dsp:spPr>
        <a:xfrm>
          <a:off x="5650214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this app will make studying on the go easier</a:t>
          </a:r>
        </a:p>
      </dsp:txBody>
      <dsp:txXfrm>
        <a:off x="5650214" y="2973040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BF2D3-82AB-4595-89F5-52224DDE8CED}">
      <dsp:nvSpPr>
        <dsp:cNvPr id="0" name=""/>
        <dsp:cNvSpPr/>
      </dsp:nvSpPr>
      <dsp:spPr>
        <a:xfrm>
          <a:off x="2122213" y="93039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7C685-F63F-459C-87AD-201FB5633784}">
      <dsp:nvSpPr>
        <dsp:cNvPr id="0" name=""/>
        <dsp:cNvSpPr/>
      </dsp:nvSpPr>
      <dsp:spPr>
        <a:xfrm>
          <a:off x="2590213" y="561039"/>
          <a:ext cx="1260000" cy="1260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9564E-74F8-4017-80A6-A63204D814BF}">
      <dsp:nvSpPr>
        <dsp:cNvPr id="0" name=""/>
        <dsp:cNvSpPr/>
      </dsp:nvSpPr>
      <dsp:spPr>
        <a:xfrm>
          <a:off x="1420213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Helps students to </a:t>
          </a:r>
          <a:r>
            <a:rPr lang="en-US" sz="1800" i="1" kern="1200" dirty="0"/>
            <a:t>finish UHD strong.</a:t>
          </a:r>
          <a:endParaRPr lang="en-US" sz="1800" kern="1200" dirty="0"/>
        </a:p>
      </dsp:txBody>
      <dsp:txXfrm>
        <a:off x="1420213" y="2973040"/>
        <a:ext cx="3600000" cy="720000"/>
      </dsp:txXfrm>
    </dsp:sp>
    <dsp:sp modelId="{EE425A63-F596-4899-94EA-8A73AFCFAB63}">
      <dsp:nvSpPr>
        <dsp:cNvPr id="0" name=""/>
        <dsp:cNvSpPr/>
      </dsp:nvSpPr>
      <dsp:spPr>
        <a:xfrm>
          <a:off x="6352214" y="93039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D79C5-E75E-4455-8705-ECCF63ADA7F1}">
      <dsp:nvSpPr>
        <dsp:cNvPr id="0" name=""/>
        <dsp:cNvSpPr/>
      </dsp:nvSpPr>
      <dsp:spPr>
        <a:xfrm>
          <a:off x="6799739" y="569248"/>
          <a:ext cx="1300949" cy="1243582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000" b="-2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AEA0A-42DB-4A8C-ACDE-68DC93143D8A}">
      <dsp:nvSpPr>
        <dsp:cNvPr id="0" name=""/>
        <dsp:cNvSpPr/>
      </dsp:nvSpPr>
      <dsp:spPr>
        <a:xfrm>
          <a:off x="5650214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Provide additional tools for new/current CS students.</a:t>
          </a:r>
        </a:p>
      </dsp:txBody>
      <dsp:txXfrm>
        <a:off x="5650214" y="2973040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FF8-7AE4-4788-B806-C1D94BBA7F87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16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FF8-7AE4-4788-B806-C1D94BBA7F87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1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FF8-7AE4-4788-B806-C1D94BBA7F87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4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FF8-7AE4-4788-B806-C1D94BBA7F87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4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FF8-7AE4-4788-B806-C1D94BBA7F87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95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FF8-7AE4-4788-B806-C1D94BBA7F87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8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FF8-7AE4-4788-B806-C1D94BBA7F87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6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FF8-7AE4-4788-B806-C1D94BBA7F87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8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FF8-7AE4-4788-B806-C1D94BBA7F87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1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B96FF8-7AE4-4788-B806-C1D94BBA7F87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5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FF8-7AE4-4788-B806-C1D94BBA7F87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6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B96FF8-7AE4-4788-B806-C1D94BBA7F87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E31165-B775-4BC0-8AE7-EA55A2BC304F}"/>
              </a:ext>
            </a:extLst>
          </p:cNvPr>
          <p:cNvSpPr txBox="1"/>
          <p:nvPr/>
        </p:nvSpPr>
        <p:spPr>
          <a:xfrm>
            <a:off x="3578087" y="2226365"/>
            <a:ext cx="51020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+mj-lt"/>
              </a:rPr>
              <a:t>Gator App</a:t>
            </a:r>
          </a:p>
          <a:p>
            <a:pPr algn="ctr"/>
            <a:endParaRPr lang="en-US" sz="2500" dirty="0">
              <a:latin typeface="+mj-lt"/>
            </a:endParaRPr>
          </a:p>
          <a:p>
            <a:pPr algn="ctr"/>
            <a:r>
              <a:rPr lang="en-US" sz="2500" dirty="0">
                <a:latin typeface="+mj-lt"/>
              </a:rPr>
              <a:t>Cristian Patino</a:t>
            </a:r>
          </a:p>
          <a:p>
            <a:pPr algn="ctr"/>
            <a:r>
              <a:rPr lang="en-US" sz="2500" dirty="0">
                <a:latin typeface="+mj-lt"/>
              </a:rPr>
              <a:t>Carlos Parlour</a:t>
            </a:r>
          </a:p>
        </p:txBody>
      </p:sp>
    </p:spTree>
    <p:extLst>
      <p:ext uri="{BB962C8B-B14F-4D97-AF65-F5344CB8AC3E}">
        <p14:creationId xmlns:p14="http://schemas.microsoft.com/office/powerpoint/2010/main" val="29931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91B9-786A-432B-9CF2-C2B43BAB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Motivations</a:t>
            </a:r>
          </a:p>
        </p:txBody>
      </p:sp>
      <p:graphicFrame>
        <p:nvGraphicFramePr>
          <p:cNvPr id="14" name="TextBox 3">
            <a:extLst>
              <a:ext uri="{FF2B5EF4-FFF2-40B4-BE49-F238E27FC236}">
                <a16:creationId xmlns:a16="http://schemas.microsoft.com/office/drawing/2014/main" id="{03D3EA1C-3A95-4501-95F7-233DDC5690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1229025"/>
              </p:ext>
            </p:extLst>
          </p:nvPr>
        </p:nvGraphicFramePr>
        <p:xfrm>
          <a:off x="760786" y="2105238"/>
          <a:ext cx="10670428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893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91B9-786A-432B-9CF2-C2B43BAB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Motivations</a:t>
            </a:r>
          </a:p>
        </p:txBody>
      </p:sp>
      <p:graphicFrame>
        <p:nvGraphicFramePr>
          <p:cNvPr id="14" name="TextBox 3">
            <a:extLst>
              <a:ext uri="{FF2B5EF4-FFF2-40B4-BE49-F238E27FC236}">
                <a16:creationId xmlns:a16="http://schemas.microsoft.com/office/drawing/2014/main" id="{03D3EA1C-3A95-4501-95F7-233DDC5690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3915087"/>
              </p:ext>
            </p:extLst>
          </p:nvPr>
        </p:nvGraphicFramePr>
        <p:xfrm>
          <a:off x="760786" y="2105238"/>
          <a:ext cx="10670428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077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91B9-786A-432B-9CF2-C2B43BAB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Uses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4C0665-154C-D74D-A784-8FA725BF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Not to be used as a source to upload Exam, Homework and Quizzes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User can request topics and upload requested material through feedback app</a:t>
            </a:r>
            <a:endParaRPr lang="en-US" sz="3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Items are subject to review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Not a place where users can ask questions</a:t>
            </a:r>
          </a:p>
        </p:txBody>
      </p:sp>
    </p:spTree>
    <p:extLst>
      <p:ext uri="{BB962C8B-B14F-4D97-AF65-F5344CB8AC3E}">
        <p14:creationId xmlns:p14="http://schemas.microsoft.com/office/powerpoint/2010/main" val="401324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1A1FAE61-1D96-AA4B-9E11-EBB8204F1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933" y="1737360"/>
            <a:ext cx="2676405" cy="44722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D691B9-786A-432B-9CF2-C2B43BAB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App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E52F7-AF56-4347-A9C7-66556D82FFCB}"/>
              </a:ext>
            </a:extLst>
          </p:cNvPr>
          <p:cNvSpPr/>
          <p:nvPr/>
        </p:nvSpPr>
        <p:spPr>
          <a:xfrm>
            <a:off x="2618391" y="4282243"/>
            <a:ext cx="2781293" cy="150732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078187DB-C2B8-304E-BF2A-7649959F3A9E}"/>
              </a:ext>
            </a:extLst>
          </p:cNvPr>
          <p:cNvCxnSpPr>
            <a:cxnSpLocks/>
          </p:cNvCxnSpPr>
          <p:nvPr/>
        </p:nvCxnSpPr>
        <p:spPr>
          <a:xfrm flipV="1">
            <a:off x="5370788" y="2186151"/>
            <a:ext cx="346841" cy="256978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5ACE97E-0EDB-984E-80F1-E653D41B6436}"/>
              </a:ext>
            </a:extLst>
          </p:cNvPr>
          <p:cNvSpPr txBox="1"/>
          <p:nvPr/>
        </p:nvSpPr>
        <p:spPr>
          <a:xfrm>
            <a:off x="6274676" y="1821832"/>
            <a:ext cx="4214647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Scroll view section with some of the Computer Science  classes offered at UHD 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C9EB23-9B15-5545-BC11-9D46DAD899E3}"/>
              </a:ext>
            </a:extLst>
          </p:cNvPr>
          <p:cNvCxnSpPr/>
          <p:nvPr/>
        </p:nvCxnSpPr>
        <p:spPr>
          <a:xfrm>
            <a:off x="5717629" y="2186151"/>
            <a:ext cx="55704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C11C666-E079-DE42-9EE5-E306E4F774F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399684" y="3747710"/>
            <a:ext cx="567571" cy="2250417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3FBA2A-000D-FC4B-83CC-02DBE0AD2D76}"/>
              </a:ext>
            </a:extLst>
          </p:cNvPr>
          <p:cNvCxnSpPr>
            <a:cxnSpLocks/>
          </p:cNvCxnSpPr>
          <p:nvPr/>
        </p:nvCxnSpPr>
        <p:spPr>
          <a:xfrm flipV="1">
            <a:off x="5967255" y="3747710"/>
            <a:ext cx="278524" cy="525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355B7C-D1C3-0748-8C1E-5E01E9496979}"/>
              </a:ext>
            </a:extLst>
          </p:cNvPr>
          <p:cNvSpPr txBox="1"/>
          <p:nvPr/>
        </p:nvSpPr>
        <p:spPr>
          <a:xfrm>
            <a:off x="6274676" y="3260311"/>
            <a:ext cx="4214647" cy="23083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 fixed buttons</a:t>
            </a:r>
          </a:p>
          <a:p>
            <a:r>
              <a:rPr lang="en-US" dirty="0"/>
              <a:t>MYUHD</a:t>
            </a:r>
          </a:p>
          <a:p>
            <a:r>
              <a:rPr lang="en-US" dirty="0"/>
              <a:t>	- Redirects you to </a:t>
            </a:r>
            <a:r>
              <a:rPr lang="en-US" dirty="0" err="1"/>
              <a:t>MyUHD</a:t>
            </a:r>
            <a:r>
              <a:rPr lang="en-US" dirty="0"/>
              <a:t> login page</a:t>
            </a:r>
          </a:p>
          <a:p>
            <a:r>
              <a:rPr lang="en-US" dirty="0"/>
              <a:t>Home</a:t>
            </a:r>
          </a:p>
          <a:p>
            <a:r>
              <a:rPr lang="en-US" dirty="0"/>
              <a:t>	- Redirects you to App Home Screen </a:t>
            </a:r>
          </a:p>
          <a:p>
            <a:r>
              <a:rPr lang="en-US" dirty="0"/>
              <a:t>FEEDBACK</a:t>
            </a:r>
          </a:p>
          <a:p>
            <a:r>
              <a:rPr lang="en-US" dirty="0"/>
              <a:t>	- Redirects you to Google Survey Form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6056EB-C8A4-D54C-BD26-701FC7B67641}"/>
              </a:ext>
            </a:extLst>
          </p:cNvPr>
          <p:cNvSpPr/>
          <p:nvPr/>
        </p:nvSpPr>
        <p:spPr>
          <a:xfrm flipV="1">
            <a:off x="2618391" y="5789567"/>
            <a:ext cx="2781293" cy="4171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DC1762C-7F62-5649-ADFE-77169EFBC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60" y="1737360"/>
            <a:ext cx="2626958" cy="46035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D691B9-786A-432B-9CF2-C2B43BAB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App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E52F7-AF56-4347-A9C7-66556D82FFCB}"/>
              </a:ext>
            </a:extLst>
          </p:cNvPr>
          <p:cNvSpPr/>
          <p:nvPr/>
        </p:nvSpPr>
        <p:spPr>
          <a:xfrm>
            <a:off x="2785239" y="3688111"/>
            <a:ext cx="2571099" cy="186508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078187DB-C2B8-304E-BF2A-7649959F3A9E}"/>
              </a:ext>
            </a:extLst>
          </p:cNvPr>
          <p:cNvCxnSpPr>
            <a:cxnSpLocks/>
          </p:cNvCxnSpPr>
          <p:nvPr/>
        </p:nvCxnSpPr>
        <p:spPr>
          <a:xfrm flipV="1">
            <a:off x="5370788" y="2186151"/>
            <a:ext cx="346841" cy="256978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5ACE97E-0EDB-984E-80F1-E653D41B6436}"/>
              </a:ext>
            </a:extLst>
          </p:cNvPr>
          <p:cNvSpPr txBox="1"/>
          <p:nvPr/>
        </p:nvSpPr>
        <p:spPr>
          <a:xfrm>
            <a:off x="6274676" y="1821832"/>
            <a:ext cx="4214647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Scroll view section with the materials we offer for this class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C9EB23-9B15-5545-BC11-9D46DAD899E3}"/>
              </a:ext>
            </a:extLst>
          </p:cNvPr>
          <p:cNvCxnSpPr/>
          <p:nvPr/>
        </p:nvCxnSpPr>
        <p:spPr>
          <a:xfrm>
            <a:off x="5717629" y="2186151"/>
            <a:ext cx="55704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C11C666-E079-DE42-9EE5-E306E4F774F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370788" y="3747710"/>
            <a:ext cx="625365" cy="2121793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3FBA2A-000D-FC4B-83CC-02DBE0AD2D76}"/>
              </a:ext>
            </a:extLst>
          </p:cNvPr>
          <p:cNvCxnSpPr>
            <a:cxnSpLocks/>
          </p:cNvCxnSpPr>
          <p:nvPr/>
        </p:nvCxnSpPr>
        <p:spPr>
          <a:xfrm flipV="1">
            <a:off x="5967255" y="3747710"/>
            <a:ext cx="278524" cy="525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355B7C-D1C3-0748-8C1E-5E01E9496979}"/>
              </a:ext>
            </a:extLst>
          </p:cNvPr>
          <p:cNvSpPr txBox="1"/>
          <p:nvPr/>
        </p:nvSpPr>
        <p:spPr>
          <a:xfrm>
            <a:off x="6274676" y="3260311"/>
            <a:ext cx="4214647" cy="23083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 fixed buttons</a:t>
            </a:r>
          </a:p>
          <a:p>
            <a:r>
              <a:rPr lang="en-US" dirty="0"/>
              <a:t>MYUHD</a:t>
            </a:r>
          </a:p>
          <a:p>
            <a:r>
              <a:rPr lang="en-US" dirty="0"/>
              <a:t>	- Redirects you to </a:t>
            </a:r>
            <a:r>
              <a:rPr lang="en-US" dirty="0" err="1"/>
              <a:t>MyUHD</a:t>
            </a:r>
            <a:r>
              <a:rPr lang="en-US" dirty="0"/>
              <a:t> login page</a:t>
            </a:r>
          </a:p>
          <a:p>
            <a:r>
              <a:rPr lang="en-US" dirty="0"/>
              <a:t>Home</a:t>
            </a:r>
          </a:p>
          <a:p>
            <a:r>
              <a:rPr lang="en-US" dirty="0"/>
              <a:t>	- Redirects you to App Home Screen </a:t>
            </a:r>
          </a:p>
          <a:p>
            <a:r>
              <a:rPr lang="en-US" dirty="0"/>
              <a:t>FEEDBACK</a:t>
            </a:r>
          </a:p>
          <a:p>
            <a:r>
              <a:rPr lang="en-US" dirty="0"/>
              <a:t>	- Redirects you to Google Survey Form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6056EB-C8A4-D54C-BD26-701FC7B67641}"/>
              </a:ext>
            </a:extLst>
          </p:cNvPr>
          <p:cNvSpPr/>
          <p:nvPr/>
        </p:nvSpPr>
        <p:spPr>
          <a:xfrm flipV="1">
            <a:off x="2799689" y="5647731"/>
            <a:ext cx="2571099" cy="44354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8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B6DC-94C5-46A4-958E-F51D8E2C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Potential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FAC22-4E02-49DE-B3D5-E960DE04E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Discussion 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Map of where students are studying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Adding more Majors and classes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998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72A0-799D-0D4B-9DAD-DF2D0026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4D1B-A2B3-7B46-9DD4-32D6D28EC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dirty="0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7983421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0000"/>
      </a:accent1>
      <a:accent2>
        <a:srgbClr val="0F4C76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110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PowerPoint Presentation</vt:lpstr>
      <vt:lpstr>Motivations</vt:lpstr>
      <vt:lpstr>Motivations</vt:lpstr>
      <vt:lpstr>Uses</vt:lpstr>
      <vt:lpstr>App Functions</vt:lpstr>
      <vt:lpstr>App Functions</vt:lpstr>
      <vt:lpstr>Potential Additions</vt:lpstr>
      <vt:lpstr>End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Patino</dc:creator>
  <cp:lastModifiedBy>Parlour, Carlos</cp:lastModifiedBy>
  <cp:revision>19</cp:revision>
  <dcterms:created xsi:type="dcterms:W3CDTF">2019-11-18T01:16:18Z</dcterms:created>
  <dcterms:modified xsi:type="dcterms:W3CDTF">2019-11-18T19:19:13Z</dcterms:modified>
</cp:coreProperties>
</file>