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3" autoAdjust="0"/>
    <p:restoredTop sz="94660"/>
  </p:normalViewPr>
  <p:slideViewPr>
    <p:cSldViewPr snapToGrid="0">
      <p:cViewPr>
        <p:scale>
          <a:sx n="190" d="100"/>
          <a:sy n="190" d="100"/>
        </p:scale>
        <p:origin x="20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EA899-D81B-486E-97E9-EA02C78B09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231BEC-C764-4B7F-A5E5-17D0108155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Help students to </a:t>
          </a:r>
          <a:r>
            <a:rPr lang="en-US" i="1" dirty="0"/>
            <a:t>finish UHD strong.</a:t>
          </a:r>
          <a:endParaRPr lang="en-US" dirty="0"/>
        </a:p>
      </dgm:t>
    </dgm:pt>
    <dgm:pt modelId="{FD37BE2F-C1CE-447C-A24A-3D7A579E25B2}" type="parTrans" cxnId="{C47935C7-D407-49CC-8F52-16420FE370ED}">
      <dgm:prSet/>
      <dgm:spPr/>
      <dgm:t>
        <a:bodyPr/>
        <a:lstStyle/>
        <a:p>
          <a:endParaRPr lang="en-US"/>
        </a:p>
      </dgm:t>
    </dgm:pt>
    <dgm:pt modelId="{74DCB4DF-92C9-4C58-95E9-B34CE5216484}" type="sibTrans" cxnId="{C47935C7-D407-49CC-8F52-16420FE370ED}">
      <dgm:prSet/>
      <dgm:spPr/>
      <dgm:t>
        <a:bodyPr/>
        <a:lstStyle/>
        <a:p>
          <a:endParaRPr lang="en-US"/>
        </a:p>
      </dgm:t>
    </dgm:pt>
    <dgm:pt modelId="{AA4F9CA0-6174-47BB-AB9F-74779498F7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Provide additional tools for new/current CS students.</a:t>
          </a:r>
        </a:p>
      </dgm:t>
    </dgm:pt>
    <dgm:pt modelId="{7358C4B5-9851-4F0B-B099-932D0EB8FE90}" type="parTrans" cxnId="{50A554E8-7B87-44A6-BBB0-F1C561785772}">
      <dgm:prSet/>
      <dgm:spPr/>
      <dgm:t>
        <a:bodyPr/>
        <a:lstStyle/>
        <a:p>
          <a:endParaRPr lang="en-US"/>
        </a:p>
      </dgm:t>
    </dgm:pt>
    <dgm:pt modelId="{C40D7C77-CB1D-4028-B446-ADA34A1BB567}" type="sibTrans" cxnId="{50A554E8-7B87-44A6-BBB0-F1C561785772}">
      <dgm:prSet/>
      <dgm:spPr/>
      <dgm:t>
        <a:bodyPr/>
        <a:lstStyle/>
        <a:p>
          <a:endParaRPr lang="en-US"/>
        </a:p>
      </dgm:t>
    </dgm:pt>
    <dgm:pt modelId="{C89ED520-CA57-0A44-9534-717EF6FCFD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84FEA44-1113-9A4D-887F-AB7BC2C599FB}" type="parTrans" cxnId="{A29AF707-461F-1148-A42D-5ACB69A95F69}">
      <dgm:prSet/>
      <dgm:spPr/>
      <dgm:t>
        <a:bodyPr/>
        <a:lstStyle/>
        <a:p>
          <a:endParaRPr lang="en-US"/>
        </a:p>
      </dgm:t>
    </dgm:pt>
    <dgm:pt modelId="{E8E3BAFD-6C2E-F646-B6DD-2405B7B3C667}" type="sibTrans" cxnId="{A29AF707-461F-1148-A42D-5ACB69A95F69}">
      <dgm:prSet/>
      <dgm:spPr/>
      <dgm:t>
        <a:bodyPr/>
        <a:lstStyle/>
        <a:p>
          <a:endParaRPr lang="en-US"/>
        </a:p>
      </dgm:t>
    </dgm:pt>
    <dgm:pt modelId="{8DDEB530-7E2F-49D9-8B88-AA786BD1AE2C}" type="pres">
      <dgm:prSet presAssocID="{8AFEA899-D81B-486E-97E9-EA02C78B09CB}" presName="root" presStyleCnt="0">
        <dgm:presLayoutVars>
          <dgm:dir/>
          <dgm:resizeHandles val="exact"/>
        </dgm:presLayoutVars>
      </dgm:prSet>
      <dgm:spPr/>
    </dgm:pt>
    <dgm:pt modelId="{BC70A054-A5BC-4516-9942-B9597B7AC6BB}" type="pres">
      <dgm:prSet presAssocID="{00231BEC-C764-4B7F-A5E5-17D0108155AC}" presName="compNode" presStyleCnt="0"/>
      <dgm:spPr/>
    </dgm:pt>
    <dgm:pt modelId="{EE425A63-F596-4899-94EA-8A73AFCFAB63}" type="pres">
      <dgm:prSet presAssocID="{00231BEC-C764-4B7F-A5E5-17D0108155AC}" presName="iconBgRect" presStyleLbl="bgShp" presStyleIdx="0" presStyleCnt="3"/>
      <dgm:spPr/>
    </dgm:pt>
    <dgm:pt modelId="{353D79C5-E75E-4455-8705-ECCF63ADA7F1}" type="pres">
      <dgm:prSet presAssocID="{00231BEC-C764-4B7F-A5E5-17D0108155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1B37EB5-28B0-494D-ABEB-89CA97034AE8}" type="pres">
      <dgm:prSet presAssocID="{00231BEC-C764-4B7F-A5E5-17D0108155AC}" presName="spaceRect" presStyleCnt="0"/>
      <dgm:spPr/>
    </dgm:pt>
    <dgm:pt modelId="{19FAEA0A-42DB-4A8C-ACDE-68DC93143D8A}" type="pres">
      <dgm:prSet presAssocID="{00231BEC-C764-4B7F-A5E5-17D0108155AC}" presName="textRect" presStyleLbl="revTx" presStyleIdx="0" presStyleCnt="3">
        <dgm:presLayoutVars>
          <dgm:chMax val="1"/>
          <dgm:chPref val="1"/>
        </dgm:presLayoutVars>
      </dgm:prSet>
      <dgm:spPr/>
    </dgm:pt>
    <dgm:pt modelId="{28BA2E0A-073B-4F36-9707-1BF402939203}" type="pres">
      <dgm:prSet presAssocID="{74DCB4DF-92C9-4C58-95E9-B34CE5216484}" presName="sibTrans" presStyleCnt="0"/>
      <dgm:spPr/>
    </dgm:pt>
    <dgm:pt modelId="{F8FEAFAC-30B3-47F8-B94B-81366C12898F}" type="pres">
      <dgm:prSet presAssocID="{AA4F9CA0-6174-47BB-AB9F-74779498F750}" presName="compNode" presStyleCnt="0"/>
      <dgm:spPr/>
    </dgm:pt>
    <dgm:pt modelId="{C30BF2D3-82AB-4595-89F5-52224DDE8CED}" type="pres">
      <dgm:prSet presAssocID="{AA4F9CA0-6174-47BB-AB9F-74779498F750}" presName="iconBgRect" presStyleLbl="bgShp" presStyleIdx="1" presStyleCnt="3"/>
      <dgm:spPr/>
    </dgm:pt>
    <dgm:pt modelId="{0157C685-F63F-459C-87AD-201FB5633784}" type="pres">
      <dgm:prSet presAssocID="{AA4F9CA0-6174-47BB-AB9F-74779498F7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1EA2CF8D-7B22-4E5F-81AA-061D5EA59C22}" type="pres">
      <dgm:prSet presAssocID="{AA4F9CA0-6174-47BB-AB9F-74779498F750}" presName="spaceRect" presStyleCnt="0"/>
      <dgm:spPr/>
    </dgm:pt>
    <dgm:pt modelId="{2CA9564E-74F8-4017-80A6-A63204D814BF}" type="pres">
      <dgm:prSet presAssocID="{AA4F9CA0-6174-47BB-AB9F-74779498F750}" presName="textRect" presStyleLbl="revTx" presStyleIdx="1" presStyleCnt="3">
        <dgm:presLayoutVars>
          <dgm:chMax val="1"/>
          <dgm:chPref val="1"/>
        </dgm:presLayoutVars>
      </dgm:prSet>
      <dgm:spPr/>
    </dgm:pt>
    <dgm:pt modelId="{22E1A63D-5707-7A4E-A2EE-8F3E1FB16823}" type="pres">
      <dgm:prSet presAssocID="{C40D7C77-CB1D-4028-B446-ADA34A1BB567}" presName="sibTrans" presStyleCnt="0"/>
      <dgm:spPr/>
    </dgm:pt>
    <dgm:pt modelId="{C11BCEBF-D25D-2947-BA27-3DC2DB048982}" type="pres">
      <dgm:prSet presAssocID="{C89ED520-CA57-0A44-9534-717EF6FCFDF7}" presName="compNode" presStyleCnt="0"/>
      <dgm:spPr/>
    </dgm:pt>
    <dgm:pt modelId="{6E7B4C4C-2EEB-4C4B-9358-6A38ECD26FD8}" type="pres">
      <dgm:prSet presAssocID="{C89ED520-CA57-0A44-9534-717EF6FCFDF7}" presName="iconBgRect" presStyleLbl="bgShp" presStyleIdx="2" presStyleCnt="3"/>
      <dgm:spPr>
        <a:solidFill>
          <a:schemeClr val="accent4">
            <a:hueOff val="0"/>
            <a:satOff val="0"/>
            <a:lumOff val="0"/>
            <a:alpha val="0"/>
          </a:schemeClr>
        </a:solidFill>
      </dgm:spPr>
    </dgm:pt>
    <dgm:pt modelId="{7F56E755-F4A1-E443-ACEA-BF2BE9A1B320}" type="pres">
      <dgm:prSet presAssocID="{C89ED520-CA57-0A44-9534-717EF6FCFDF7}" presName="iconRect" presStyleLbl="node1" presStyleIdx="2" presStyleCnt="3"/>
      <dgm:spPr/>
    </dgm:pt>
    <dgm:pt modelId="{C3B71129-B13C-0841-AEF1-B6E8056E9CC4}" type="pres">
      <dgm:prSet presAssocID="{C89ED520-CA57-0A44-9534-717EF6FCFDF7}" presName="spaceRect" presStyleCnt="0"/>
      <dgm:spPr/>
    </dgm:pt>
    <dgm:pt modelId="{122F7E51-42CA-D147-97E2-1096AE92D2F0}" type="pres">
      <dgm:prSet presAssocID="{C89ED520-CA57-0A44-9534-717EF6FCFD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9AF707-461F-1148-A42D-5ACB69A95F69}" srcId="{8AFEA899-D81B-486E-97E9-EA02C78B09CB}" destId="{C89ED520-CA57-0A44-9534-717EF6FCFDF7}" srcOrd="2" destOrd="0" parTransId="{A84FEA44-1113-9A4D-887F-AB7BC2C599FB}" sibTransId="{E8E3BAFD-6C2E-F646-B6DD-2405B7B3C667}"/>
    <dgm:cxn modelId="{2F9D6956-1901-EE4D-BD97-8652499F2BD9}" type="presOf" srcId="{00231BEC-C764-4B7F-A5E5-17D0108155AC}" destId="{19FAEA0A-42DB-4A8C-ACDE-68DC93143D8A}" srcOrd="0" destOrd="0" presId="urn:microsoft.com/office/officeart/2018/5/layout/IconCircleLabelList"/>
    <dgm:cxn modelId="{FCA60484-F6AF-430D-AB80-DEED28382DE0}" type="presOf" srcId="{8AFEA899-D81B-486E-97E9-EA02C78B09CB}" destId="{8DDEB530-7E2F-49D9-8B88-AA786BD1AE2C}" srcOrd="0" destOrd="0" presId="urn:microsoft.com/office/officeart/2018/5/layout/IconCircleLabelList"/>
    <dgm:cxn modelId="{362236AB-5451-D24A-A140-0B189A4FDE53}" type="presOf" srcId="{AA4F9CA0-6174-47BB-AB9F-74779498F750}" destId="{2CA9564E-74F8-4017-80A6-A63204D814BF}" srcOrd="0" destOrd="0" presId="urn:microsoft.com/office/officeart/2018/5/layout/IconCircleLabelList"/>
    <dgm:cxn modelId="{A3A691AF-9E8D-5B4D-B14C-85E65C15C0E7}" type="presOf" srcId="{C89ED520-CA57-0A44-9534-717EF6FCFDF7}" destId="{122F7E51-42CA-D147-97E2-1096AE92D2F0}" srcOrd="0" destOrd="0" presId="urn:microsoft.com/office/officeart/2018/5/layout/IconCircleLabelList"/>
    <dgm:cxn modelId="{C47935C7-D407-49CC-8F52-16420FE370ED}" srcId="{8AFEA899-D81B-486E-97E9-EA02C78B09CB}" destId="{00231BEC-C764-4B7F-A5E5-17D0108155AC}" srcOrd="0" destOrd="0" parTransId="{FD37BE2F-C1CE-447C-A24A-3D7A579E25B2}" sibTransId="{74DCB4DF-92C9-4C58-95E9-B34CE5216484}"/>
    <dgm:cxn modelId="{50A554E8-7B87-44A6-BBB0-F1C561785772}" srcId="{8AFEA899-D81B-486E-97E9-EA02C78B09CB}" destId="{AA4F9CA0-6174-47BB-AB9F-74779498F750}" srcOrd="1" destOrd="0" parTransId="{7358C4B5-9851-4F0B-B099-932D0EB8FE90}" sibTransId="{C40D7C77-CB1D-4028-B446-ADA34A1BB567}"/>
    <dgm:cxn modelId="{3428CEDD-2E19-C643-9815-5B8B621FA59E}" type="presParOf" srcId="{8DDEB530-7E2F-49D9-8B88-AA786BD1AE2C}" destId="{BC70A054-A5BC-4516-9942-B9597B7AC6BB}" srcOrd="0" destOrd="0" presId="urn:microsoft.com/office/officeart/2018/5/layout/IconCircleLabelList"/>
    <dgm:cxn modelId="{1948598C-CD91-044D-BDC2-66783711D712}" type="presParOf" srcId="{BC70A054-A5BC-4516-9942-B9597B7AC6BB}" destId="{EE425A63-F596-4899-94EA-8A73AFCFAB63}" srcOrd="0" destOrd="0" presId="urn:microsoft.com/office/officeart/2018/5/layout/IconCircleLabelList"/>
    <dgm:cxn modelId="{202EF655-6FA1-D845-9425-7661F9C2A421}" type="presParOf" srcId="{BC70A054-A5BC-4516-9942-B9597B7AC6BB}" destId="{353D79C5-E75E-4455-8705-ECCF63ADA7F1}" srcOrd="1" destOrd="0" presId="urn:microsoft.com/office/officeart/2018/5/layout/IconCircleLabelList"/>
    <dgm:cxn modelId="{C0B18B44-0BAD-3049-A77B-19D62843DA63}" type="presParOf" srcId="{BC70A054-A5BC-4516-9942-B9597B7AC6BB}" destId="{61B37EB5-28B0-494D-ABEB-89CA97034AE8}" srcOrd="2" destOrd="0" presId="urn:microsoft.com/office/officeart/2018/5/layout/IconCircleLabelList"/>
    <dgm:cxn modelId="{5E20A936-4C0B-2747-9554-60060252A3B3}" type="presParOf" srcId="{BC70A054-A5BC-4516-9942-B9597B7AC6BB}" destId="{19FAEA0A-42DB-4A8C-ACDE-68DC93143D8A}" srcOrd="3" destOrd="0" presId="urn:microsoft.com/office/officeart/2018/5/layout/IconCircleLabelList"/>
    <dgm:cxn modelId="{56D75E2C-EE3B-2E4D-B593-641CE6981C00}" type="presParOf" srcId="{8DDEB530-7E2F-49D9-8B88-AA786BD1AE2C}" destId="{28BA2E0A-073B-4F36-9707-1BF402939203}" srcOrd="1" destOrd="0" presId="urn:microsoft.com/office/officeart/2018/5/layout/IconCircleLabelList"/>
    <dgm:cxn modelId="{737B3C7D-26ED-9242-A551-C9AAF3A2D4D9}" type="presParOf" srcId="{8DDEB530-7E2F-49D9-8B88-AA786BD1AE2C}" destId="{F8FEAFAC-30B3-47F8-B94B-81366C12898F}" srcOrd="2" destOrd="0" presId="urn:microsoft.com/office/officeart/2018/5/layout/IconCircleLabelList"/>
    <dgm:cxn modelId="{FCE6058D-57B4-0A4F-8872-EDDAB066B808}" type="presParOf" srcId="{F8FEAFAC-30B3-47F8-B94B-81366C12898F}" destId="{C30BF2D3-82AB-4595-89F5-52224DDE8CED}" srcOrd="0" destOrd="0" presId="urn:microsoft.com/office/officeart/2018/5/layout/IconCircleLabelList"/>
    <dgm:cxn modelId="{8EB59DA3-DC14-CE41-A8B5-ECC810E1A686}" type="presParOf" srcId="{F8FEAFAC-30B3-47F8-B94B-81366C12898F}" destId="{0157C685-F63F-459C-87AD-201FB5633784}" srcOrd="1" destOrd="0" presId="urn:microsoft.com/office/officeart/2018/5/layout/IconCircleLabelList"/>
    <dgm:cxn modelId="{AF5FD328-2835-0F4E-942C-327783D92158}" type="presParOf" srcId="{F8FEAFAC-30B3-47F8-B94B-81366C12898F}" destId="{1EA2CF8D-7B22-4E5F-81AA-061D5EA59C22}" srcOrd="2" destOrd="0" presId="urn:microsoft.com/office/officeart/2018/5/layout/IconCircleLabelList"/>
    <dgm:cxn modelId="{56B6EE56-596D-F44C-9E87-BF908090E022}" type="presParOf" srcId="{F8FEAFAC-30B3-47F8-B94B-81366C12898F}" destId="{2CA9564E-74F8-4017-80A6-A63204D814BF}" srcOrd="3" destOrd="0" presId="urn:microsoft.com/office/officeart/2018/5/layout/IconCircleLabelList"/>
    <dgm:cxn modelId="{2F10A4A3-F622-B849-97BF-A8EE129E46EE}" type="presParOf" srcId="{8DDEB530-7E2F-49D9-8B88-AA786BD1AE2C}" destId="{22E1A63D-5707-7A4E-A2EE-8F3E1FB16823}" srcOrd="3" destOrd="0" presId="urn:microsoft.com/office/officeart/2018/5/layout/IconCircleLabelList"/>
    <dgm:cxn modelId="{5830637B-4456-864A-8C3C-BDC90487312F}" type="presParOf" srcId="{8DDEB530-7E2F-49D9-8B88-AA786BD1AE2C}" destId="{C11BCEBF-D25D-2947-BA27-3DC2DB048982}" srcOrd="4" destOrd="0" presId="urn:microsoft.com/office/officeart/2018/5/layout/IconCircleLabelList"/>
    <dgm:cxn modelId="{FA379DBA-F926-4947-80EC-12D124C8F4CF}" type="presParOf" srcId="{C11BCEBF-D25D-2947-BA27-3DC2DB048982}" destId="{6E7B4C4C-2EEB-4C4B-9358-6A38ECD26FD8}" srcOrd="0" destOrd="0" presId="urn:microsoft.com/office/officeart/2018/5/layout/IconCircleLabelList"/>
    <dgm:cxn modelId="{A29BE74F-CBC4-C84A-B56D-C2BBD7B1B35B}" type="presParOf" srcId="{C11BCEBF-D25D-2947-BA27-3DC2DB048982}" destId="{7F56E755-F4A1-E443-ACEA-BF2BE9A1B320}" srcOrd="1" destOrd="0" presId="urn:microsoft.com/office/officeart/2018/5/layout/IconCircleLabelList"/>
    <dgm:cxn modelId="{EA211C5F-AA81-9140-A9CE-86BD9D50EA22}" type="presParOf" srcId="{C11BCEBF-D25D-2947-BA27-3DC2DB048982}" destId="{C3B71129-B13C-0841-AEF1-B6E8056E9CC4}" srcOrd="2" destOrd="0" presId="urn:microsoft.com/office/officeart/2018/5/layout/IconCircleLabelList"/>
    <dgm:cxn modelId="{6D886C9E-5166-F440-8BFD-8962E5614D77}" type="presParOf" srcId="{C11BCEBF-D25D-2947-BA27-3DC2DB048982}" destId="{122F7E51-42CA-D147-97E2-1096AE92D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25A63-F596-4899-94EA-8A73AFCFAB63}">
      <dsp:nvSpPr>
        <dsp:cNvPr id="0" name=""/>
        <dsp:cNvSpPr/>
      </dsp:nvSpPr>
      <dsp:spPr>
        <a:xfrm>
          <a:off x="673213" y="273039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D79C5-E75E-4455-8705-ECCF63ADA7F1}">
      <dsp:nvSpPr>
        <dsp:cNvPr id="0" name=""/>
        <dsp:cNvSpPr/>
      </dsp:nvSpPr>
      <dsp:spPr>
        <a:xfrm>
          <a:off x="1082713" y="68253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EA0A-42DB-4A8C-ACDE-68DC93143D8A}">
      <dsp:nvSpPr>
        <dsp:cNvPr id="0" name=""/>
        <dsp:cNvSpPr/>
      </dsp:nvSpPr>
      <dsp:spPr>
        <a:xfrm>
          <a:off x="58963" y="279304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Help students to </a:t>
          </a:r>
          <a:r>
            <a:rPr lang="en-US" sz="1800" i="1" kern="1200" dirty="0"/>
            <a:t>finish UHD strong.</a:t>
          </a:r>
          <a:endParaRPr lang="en-US" sz="1800" kern="1200" dirty="0"/>
        </a:p>
      </dsp:txBody>
      <dsp:txXfrm>
        <a:off x="58963" y="2793040"/>
        <a:ext cx="3150000" cy="720000"/>
      </dsp:txXfrm>
    </dsp:sp>
    <dsp:sp modelId="{C30BF2D3-82AB-4595-89F5-52224DDE8CED}">
      <dsp:nvSpPr>
        <dsp:cNvPr id="0" name=""/>
        <dsp:cNvSpPr/>
      </dsp:nvSpPr>
      <dsp:spPr>
        <a:xfrm>
          <a:off x="4374464" y="273039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7C685-F63F-459C-87AD-201FB5633784}">
      <dsp:nvSpPr>
        <dsp:cNvPr id="0" name=""/>
        <dsp:cNvSpPr/>
      </dsp:nvSpPr>
      <dsp:spPr>
        <a:xfrm>
          <a:off x="4783964" y="68253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9564E-74F8-4017-80A6-A63204D814BF}">
      <dsp:nvSpPr>
        <dsp:cNvPr id="0" name=""/>
        <dsp:cNvSpPr/>
      </dsp:nvSpPr>
      <dsp:spPr>
        <a:xfrm>
          <a:off x="3760214" y="279304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Provide additional tools for new/current CS students.</a:t>
          </a:r>
        </a:p>
      </dsp:txBody>
      <dsp:txXfrm>
        <a:off x="3760214" y="2793040"/>
        <a:ext cx="3150000" cy="720000"/>
      </dsp:txXfrm>
    </dsp:sp>
    <dsp:sp modelId="{6E7B4C4C-2EEB-4C4B-9358-6A38ECD26FD8}">
      <dsp:nvSpPr>
        <dsp:cNvPr id="0" name=""/>
        <dsp:cNvSpPr/>
      </dsp:nvSpPr>
      <dsp:spPr>
        <a:xfrm>
          <a:off x="8075714" y="273039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6E755-F4A1-E443-ACEA-BF2BE9A1B320}">
      <dsp:nvSpPr>
        <dsp:cNvPr id="0" name=""/>
        <dsp:cNvSpPr/>
      </dsp:nvSpPr>
      <dsp:spPr>
        <a:xfrm>
          <a:off x="8485214" y="682539"/>
          <a:ext cx="1102500" cy="11025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F7E51-42CA-D147-97E2-1096AE92D2F0}">
      <dsp:nvSpPr>
        <dsp:cNvPr id="0" name=""/>
        <dsp:cNvSpPr/>
      </dsp:nvSpPr>
      <dsp:spPr>
        <a:xfrm>
          <a:off x="7461464" y="279304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/>
        </a:p>
      </dsp:txBody>
      <dsp:txXfrm>
        <a:off x="7461464" y="279304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6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B96FF8-7AE4-4788-B806-C1D94BBA7F8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03B15-8BD8-4038-AE56-C1D9723125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F7BF9-5112-4B1F-9CAF-0BA88C29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651634"/>
            <a:ext cx="4429125" cy="94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31165-B775-4BC0-8AE7-EA55A2BC304F}"/>
              </a:ext>
            </a:extLst>
          </p:cNvPr>
          <p:cNvSpPr txBox="1"/>
          <p:nvPr/>
        </p:nvSpPr>
        <p:spPr>
          <a:xfrm>
            <a:off x="3578087" y="2226365"/>
            <a:ext cx="5102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Gator App</a:t>
            </a:r>
          </a:p>
          <a:p>
            <a:pPr algn="ctr"/>
            <a:endParaRPr lang="en-US" sz="2500" dirty="0">
              <a:latin typeface="+mj-lt"/>
            </a:endParaRPr>
          </a:p>
          <a:p>
            <a:pPr algn="ctr"/>
            <a:r>
              <a:rPr lang="en-US" sz="2500" dirty="0">
                <a:latin typeface="+mj-lt"/>
              </a:rPr>
              <a:t>Cristian Patino</a:t>
            </a:r>
          </a:p>
          <a:p>
            <a:pPr algn="ctr"/>
            <a:r>
              <a:rPr lang="en-US" sz="2500" dirty="0">
                <a:latin typeface="+mj-lt"/>
              </a:rPr>
              <a:t>Carlos Parlour</a:t>
            </a:r>
          </a:p>
        </p:txBody>
      </p:sp>
    </p:spTree>
    <p:extLst>
      <p:ext uri="{BB962C8B-B14F-4D97-AF65-F5344CB8AC3E}">
        <p14:creationId xmlns:p14="http://schemas.microsoft.com/office/powerpoint/2010/main" val="2993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1B9-786A-432B-9CF2-C2B43BAB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Motivations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03D3EA1C-3A95-4501-95F7-233DDC569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645393"/>
              </p:ext>
            </p:extLst>
          </p:nvPr>
        </p:nvGraphicFramePr>
        <p:xfrm>
          <a:off x="760786" y="2105238"/>
          <a:ext cx="10670428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Bar graph with upward trend">
            <a:extLst>
              <a:ext uri="{FF2B5EF4-FFF2-40B4-BE49-F238E27FC236}">
                <a16:creationId xmlns:a16="http://schemas.microsoft.com/office/drawing/2014/main" id="{73D20899-0A58-584B-8BDB-1AD9AA6E8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2158" y="2541494"/>
            <a:ext cx="2117911" cy="16069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592314-87A7-754F-AB1A-EBA5BC467D44}"/>
              </a:ext>
            </a:extLst>
          </p:cNvPr>
          <p:cNvSpPr/>
          <p:nvPr/>
        </p:nvSpPr>
        <p:spPr>
          <a:xfrm>
            <a:off x="8018496" y="4840716"/>
            <a:ext cx="34127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700" dirty="0"/>
              <a:t>PROVIDE ADDITIONAL TOOLS FOR NEW/CURRENT CS STUDENTS</a:t>
            </a:r>
          </a:p>
        </p:txBody>
      </p:sp>
    </p:spTree>
    <p:extLst>
      <p:ext uri="{BB962C8B-B14F-4D97-AF65-F5344CB8AC3E}">
        <p14:creationId xmlns:p14="http://schemas.microsoft.com/office/powerpoint/2010/main" val="20035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24D49-ADBB-4551-803D-723E7B93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4" y="2935"/>
            <a:ext cx="5127171" cy="186620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App Functions</a:t>
            </a:r>
          </a:p>
        </p:txBody>
      </p:sp>
      <p:pic>
        <p:nvPicPr>
          <p:cNvPr id="5" name="Picture 4" descr="A screenshot of a social media post of a sign&#10;&#10;Description automatically generated">
            <a:extLst>
              <a:ext uri="{FF2B5EF4-FFF2-40B4-BE49-F238E27FC236}">
                <a16:creationId xmlns:a16="http://schemas.microsoft.com/office/drawing/2014/main" id="{F9D74290-ACB3-9F4F-BD4D-6163443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2" y="523684"/>
            <a:ext cx="2558276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B6C6-4D66-41D2-8E7E-EBD40A0B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CFAC2-0F7A-B141-B0AB-DF9FA9F10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4" y="523685"/>
            <a:ext cx="2670157" cy="5247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71AD7-BA7B-7A46-9723-FDBA112A6E5D}"/>
              </a:ext>
            </a:extLst>
          </p:cNvPr>
          <p:cNvSpPr txBox="1"/>
          <p:nvPr/>
        </p:nvSpPr>
        <p:spPr>
          <a:xfrm>
            <a:off x="6555441" y="2380129"/>
            <a:ext cx="4531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Displays Computer Science Classes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MYUHD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*Feedback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material/Download Software needed.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B6DC-94C5-46A4-958E-F51D8E2C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AC22-4E02-49DE-B3D5-E960DE04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</a:t>
            </a:r>
          </a:p>
          <a:p>
            <a:pPr marL="0" indent="0">
              <a:buNone/>
            </a:pPr>
            <a:r>
              <a:rPr lang="en-US" dirty="0"/>
              <a:t>Adding more major and classes,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5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PowerPoint Presentation</vt:lpstr>
      <vt:lpstr>Motivations</vt:lpstr>
      <vt:lpstr>   App Functions</vt:lpstr>
      <vt:lpstr>Potential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Patino</dc:creator>
  <cp:lastModifiedBy>Cristian Patino</cp:lastModifiedBy>
  <cp:revision>4</cp:revision>
  <dcterms:created xsi:type="dcterms:W3CDTF">2019-11-18T01:16:18Z</dcterms:created>
  <dcterms:modified xsi:type="dcterms:W3CDTF">2019-11-18T01:51:34Z</dcterms:modified>
</cp:coreProperties>
</file>