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EC26-FEAF-41DB-A63C-61BC5D57E7A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José Carlos </a:t>
            </a:r>
            <a:r>
              <a:rPr lang="en-US" dirty="0" err="1" smtClean="0"/>
              <a:t>Pinheiro</a:t>
            </a:r>
            <a:r>
              <a:rPr lang="en-US" dirty="0" smtClean="0"/>
              <a:t> </a:t>
            </a:r>
            <a:r>
              <a:rPr lang="en-US" dirty="0" err="1" smtClean="0"/>
              <a:t>Filho</a:t>
            </a:r>
            <a:endParaRPr lang="en-US" dirty="0" smtClean="0"/>
          </a:p>
          <a:p>
            <a:r>
              <a:rPr lang="en-US" dirty="0" err="1" smtClean="0"/>
              <a:t>Leony</a:t>
            </a:r>
            <a:r>
              <a:rPr lang="en-US" dirty="0" smtClean="0"/>
              <a:t>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endParaRPr lang="en-US" dirty="0"/>
          </a:p>
        </p:txBody>
      </p:sp>
      <p:pic>
        <p:nvPicPr>
          <p:cNvPr id="1026" name="Picture 2" descr="https://eternalplayers.files.wordpress.com/2011/02/super-mario-bros-31.jpg?w=180&amp;h=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68" y="1295400"/>
            <a:ext cx="3048000" cy="47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i="1" dirty="0"/>
              <a:t>State</a:t>
            </a:r>
            <a:r>
              <a:rPr lang="pt-BR" sz="2000" dirty="0"/>
              <a:t> é um padrão de projeto de software usado quando o comportamento de um objeto muda, dependendo do seu estado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Objetivo : </a:t>
            </a:r>
            <a:r>
              <a:rPr lang="pt-BR" sz="2000" dirty="0"/>
              <a:t>Permite que um objeto altere seu comportamento de acordo com o estado interno que se encontra em um momento dado.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87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600200"/>
            <a:ext cx="5257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it-IT" sz="2800" dirty="0"/>
              <a:t>public interface </a:t>
            </a:r>
            <a:r>
              <a:rPr lang="it-IT" sz="2800" dirty="0" smtClean="0"/>
              <a:t>MarioEstado </a:t>
            </a:r>
            <a:r>
              <a:rPr lang="it-IT" sz="2800" dirty="0"/>
              <a:t>{</a:t>
            </a:r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MarioEstado </a:t>
            </a:r>
            <a:r>
              <a:rPr lang="it-IT" sz="2800" dirty="0"/>
              <a:t>pegarCogumelo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MarioEstado </a:t>
            </a:r>
            <a:r>
              <a:rPr lang="it-IT" sz="2800" dirty="0"/>
              <a:t>pegarFlor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MarioEstado </a:t>
            </a:r>
            <a:r>
              <a:rPr lang="it-IT" sz="2800" dirty="0"/>
              <a:t>pegarPena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MarioEstado levarDano();</a:t>
            </a:r>
          </a:p>
          <a:p>
            <a:pPr algn="just" fontAlgn="base"/>
            <a:r>
              <a:rPr lang="it-IT" sz="2800" dirty="0"/>
              <a:t> </a:t>
            </a:r>
            <a:r>
              <a:rPr lang="it-IT" sz="2800" dirty="0" smtClean="0"/>
              <a:t>  /*outros*/</a:t>
            </a:r>
            <a:endParaRPr lang="it-IT" sz="2800" dirty="0"/>
          </a:p>
          <a:p>
            <a:pPr algn="just" fontAlgn="base"/>
            <a:r>
              <a:rPr lang="it-IT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de um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295400"/>
            <a:ext cx="6248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public class </a:t>
            </a:r>
            <a:r>
              <a:rPr lang="en-US" sz="2000" dirty="0" err="1"/>
              <a:t>MarioPequeno</a:t>
            </a:r>
            <a:r>
              <a:rPr lang="en-US" sz="2000" dirty="0"/>
              <a:t> implements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{</a:t>
            </a:r>
            <a:endParaRPr lang="en-US" sz="2000" dirty="0"/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@Override</a:t>
            </a:r>
          </a:p>
          <a:p>
            <a:pPr fontAlgn="base"/>
            <a:r>
              <a:rPr lang="en-US" sz="2000" dirty="0"/>
              <a:t>    public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 </a:t>
            </a:r>
            <a:r>
              <a:rPr lang="en-US" sz="2000" dirty="0" err="1"/>
              <a:t>pegarCogumelo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("Mario </a:t>
            </a:r>
            <a:r>
              <a:rPr lang="en-US" sz="2000" dirty="0" err="1"/>
              <a:t>grande</a:t>
            </a:r>
            <a:r>
              <a:rPr lang="en-US" sz="2000" dirty="0"/>
              <a:t>");</a:t>
            </a:r>
          </a:p>
          <a:p>
            <a:pPr fontAlgn="base"/>
            <a:r>
              <a:rPr lang="en-US" sz="2000" dirty="0"/>
              <a:t>        return new </a:t>
            </a:r>
            <a:r>
              <a:rPr lang="en-US" sz="2000" dirty="0" err="1"/>
              <a:t>MarioGrande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@Override</a:t>
            </a:r>
          </a:p>
          <a:p>
            <a:pPr fontAlgn="base"/>
            <a:r>
              <a:rPr lang="en-US" sz="2000" dirty="0"/>
              <a:t>    public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 </a:t>
            </a:r>
            <a:r>
              <a:rPr lang="en-US" sz="2000" dirty="0" err="1"/>
              <a:t>pegarFlor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("Mario </a:t>
            </a:r>
            <a:r>
              <a:rPr lang="en-US" sz="2000" dirty="0" err="1"/>
              <a:t>grande</a:t>
            </a:r>
            <a:r>
              <a:rPr lang="en-US" sz="2000" dirty="0"/>
              <a:t> com </a:t>
            </a:r>
            <a:r>
              <a:rPr lang="en-US" sz="2000" dirty="0" err="1"/>
              <a:t>fogo</a:t>
            </a:r>
            <a:r>
              <a:rPr lang="en-US" sz="2000" dirty="0"/>
              <a:t>");</a:t>
            </a:r>
          </a:p>
          <a:p>
            <a:pPr fontAlgn="base"/>
            <a:r>
              <a:rPr lang="en-US" sz="2000" dirty="0"/>
              <a:t>        return new </a:t>
            </a:r>
            <a:r>
              <a:rPr lang="en-US" sz="2000" dirty="0" err="1"/>
              <a:t>MarioFogo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/* outros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*/</a:t>
            </a:r>
            <a:endParaRPr lang="en-US" sz="2000" dirty="0"/>
          </a:p>
          <a:p>
            <a:pPr fontAlgn="base"/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229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/>
              <a:t>public class Mario {</a:t>
            </a:r>
          </a:p>
          <a:p>
            <a:pPr fontAlgn="base"/>
            <a:r>
              <a:rPr lang="en-US" sz="2000" dirty="0"/>
              <a:t>    protected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 </a:t>
            </a:r>
            <a:r>
              <a:rPr lang="en-US" sz="2000" dirty="0" err="1"/>
              <a:t>estado</a:t>
            </a:r>
            <a:r>
              <a:rPr lang="en-US" sz="2000" dirty="0"/>
              <a:t>;</a:t>
            </a:r>
          </a:p>
          <a:p>
            <a:pPr fontAlgn="base"/>
            <a:r>
              <a:rPr lang="en-US" sz="2000" dirty="0"/>
              <a:t>     </a:t>
            </a:r>
          </a:p>
          <a:p>
            <a:pPr fontAlgn="base"/>
            <a:r>
              <a:rPr lang="en-US" sz="2000" dirty="0"/>
              <a:t>    public Mario()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new </a:t>
            </a:r>
            <a:r>
              <a:rPr lang="en-US" sz="2000" dirty="0" err="1"/>
              <a:t>MarioPequeno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public void </a:t>
            </a:r>
            <a:r>
              <a:rPr lang="en-US" sz="2000" dirty="0" err="1"/>
              <a:t>pegarCogumelo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</a:t>
            </a:r>
            <a:r>
              <a:rPr lang="en-US" sz="2000" dirty="0" err="1"/>
              <a:t>estado.pegarCogumelo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public void </a:t>
            </a:r>
            <a:r>
              <a:rPr lang="en-US" sz="2000" dirty="0" err="1"/>
              <a:t>pegarFlor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</a:t>
            </a:r>
            <a:r>
              <a:rPr lang="en-US" sz="2000" dirty="0" err="1"/>
              <a:t>estado.pegarFlor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}</a:t>
            </a:r>
          </a:p>
          <a:p>
            <a:pPr fontAlgn="base"/>
            <a:r>
              <a:rPr lang="en-US" sz="2000" dirty="0" smtClean="0"/>
              <a:t>    /*outros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*/</a:t>
            </a:r>
            <a:endParaRPr lang="en-US" sz="2000" dirty="0"/>
          </a:p>
          <a:p>
            <a:pPr fontAlgn="base"/>
            <a:r>
              <a:rPr lang="en-US" sz="2000" dirty="0"/>
              <a:t> 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fontAlgn="base"/>
            <a:r>
              <a:rPr lang="en-US" sz="2000" dirty="0"/>
              <a:t>    Mario </a:t>
            </a:r>
            <a:r>
              <a:rPr lang="en-US" sz="2000" dirty="0" err="1"/>
              <a:t>mario</a:t>
            </a:r>
            <a:r>
              <a:rPr lang="en-US" sz="2000" dirty="0"/>
              <a:t> = new Mario();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mario.pegarCogumelo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mario.pegarPena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desvantagens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/>
              <a:t>É fácil de localizar as responsabilidades de estados específicos, i</a:t>
            </a:r>
            <a:r>
              <a:rPr lang="pt-BR" sz="1800" dirty="0" smtClean="0"/>
              <a:t>sto </a:t>
            </a:r>
            <a:r>
              <a:rPr lang="pt-BR" sz="1800" dirty="0"/>
              <a:t>proporciona uma maior clareza no desenvolvimento e na manutenção subsequente. </a:t>
            </a:r>
            <a:endParaRPr lang="pt-BR" sz="1800" dirty="0" smtClean="0"/>
          </a:p>
          <a:p>
            <a:pPr algn="just"/>
            <a:r>
              <a:rPr lang="pt-BR" sz="1800" dirty="0" smtClean="0"/>
              <a:t>Faz </a:t>
            </a:r>
            <a:r>
              <a:rPr lang="pt-BR" sz="1800" dirty="0"/>
              <a:t>as mudanças de estado explícitas, posto que em outro tipo de implantação os estados são alterados, modificando os valores em variáveis, enquanto aqui fazer-se representar cada estado.</a:t>
            </a:r>
          </a:p>
          <a:p>
            <a:r>
              <a:rPr lang="pt-BR" sz="1800" dirty="0"/>
              <a:t>Os objetos Estado podem ser compartilhados se eles não contêm variáveis ​​de instância, isto pode ser alcançado se o estado está totalmente codificado representando seu </a:t>
            </a:r>
            <a:r>
              <a:rPr lang="pt-BR" sz="1800" dirty="0" smtClean="0"/>
              <a:t>tipo.</a:t>
            </a:r>
          </a:p>
          <a:p>
            <a:pPr algn="just"/>
            <a:r>
              <a:rPr lang="pt-BR" sz="1800" dirty="0"/>
              <a:t>Facilita a expansão de estados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/>
              <a:t>Permite a um objeto alterar de classe em tempo de execução dado que ao modificar suas responsabilidades pela de outro objeto de outra </a:t>
            </a:r>
            <a:r>
              <a:rPr lang="pt-BR" sz="1800" dirty="0" smtClean="0"/>
              <a:t>classe.</a:t>
            </a:r>
            <a:endParaRPr lang="pt-BR" sz="1800" dirty="0"/>
          </a:p>
          <a:p>
            <a:pPr algn="just"/>
            <a:r>
              <a:rPr lang="pt-BR" sz="1800" dirty="0" smtClean="0"/>
              <a:t>Desvantagem : </a:t>
            </a:r>
            <a:r>
              <a:rPr lang="pt-BR" sz="1800" dirty="0"/>
              <a:t>Aumenta o número de </a:t>
            </a:r>
            <a:r>
              <a:rPr lang="pt-BR" sz="1800" dirty="0" smtClean="0"/>
              <a:t>subclasses e dependendo da complexidade dos estados fica mais trabalhoso do que seria apenas fazer os if’s.</a:t>
            </a:r>
            <a:endParaRPr lang="pt-BR" sz="1800" dirty="0"/>
          </a:p>
          <a:p>
            <a:pPr algn="just"/>
            <a:endParaRPr lang="pt-BR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https://eternalplayers.wordpress.com/2011/02/26/snes-super-mario-bros-3-analise-truques-dicas/  (9/4/17 as 9:00 </a:t>
            </a:r>
            <a:r>
              <a:rPr lang="en-US" sz="1800" dirty="0" err="1" smtClean="0"/>
              <a:t>horas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r>
              <a:rPr lang="en-US" sz="1800" dirty="0" smtClean="0"/>
              <a:t>https://brizeno.wordpress.com/category/padroes-de-projeto/state/(9/4/17 as 9:30 </a:t>
            </a:r>
            <a:r>
              <a:rPr lang="en-US" sz="1800" dirty="0" err="1" smtClean="0"/>
              <a:t>horas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</a:t>
            </a:r>
            <a:r>
              <a:rPr lang="en-US" sz="1800" smtClean="0"/>
              <a:t>pt.wikipedia.org/wiki/State /  (</a:t>
            </a:r>
            <a:r>
              <a:rPr lang="en-US" sz="1800" dirty="0"/>
              <a:t>9/4/17 </a:t>
            </a:r>
            <a:r>
              <a:rPr lang="en-US" sz="1800"/>
              <a:t>as </a:t>
            </a:r>
            <a:r>
              <a:rPr lang="en-US" sz="1800" smtClean="0"/>
              <a:t>9:45 </a:t>
            </a:r>
            <a:r>
              <a:rPr lang="en-US" sz="1800" dirty="0" err="1"/>
              <a:t>horas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210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State</vt:lpstr>
      <vt:lpstr>Imagine</vt:lpstr>
      <vt:lpstr>Introdução</vt:lpstr>
      <vt:lpstr>Exemplo</vt:lpstr>
      <vt:lpstr>Classe de um estado</vt:lpstr>
      <vt:lpstr>Objeto que utiliza</vt:lpstr>
      <vt:lpstr>Main</vt:lpstr>
      <vt:lpstr> Vantagens e desvantagens 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Carlos</dc:creator>
  <cp:lastModifiedBy>Carlos</cp:lastModifiedBy>
  <cp:revision>7</cp:revision>
  <dcterms:created xsi:type="dcterms:W3CDTF">2017-04-10T00:22:58Z</dcterms:created>
  <dcterms:modified xsi:type="dcterms:W3CDTF">2017-04-10T03:35:01Z</dcterms:modified>
</cp:coreProperties>
</file>