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4:03:4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13039 2652 24575,'-44'-15'0,"-630"-260"0,414 160 0,-364-159 0,-965-391 0,344 234 0,-14 40 0,433 157 0,-15 65 0,464 120 0,-3 16 0,-709 33 0,757 29 0,-601 132 0,721-106 0,3 10 0,3 8 0,-361 184 0,421-175 0,-217 163 0,266-167 0,2 3 0,-153 173 0,195-189 0,2 3 0,3 1 0,3 3 0,4 1 0,-37 91 0,56-110 0,3 0 0,2 2 0,2 0 0,3 1 0,3 1 0,2-1 0,2 1 0,5 79 0,2-112 0,1-1 0,1 1 0,1 0 0,1-1 0,2 0 0,0 0 0,1-1 0,2 0 0,0-1 0,1 0 0,2 0 0,0-2 0,25 30 0,-15-26 0,0-1 0,1-1 0,1-1 0,1-1 0,1-2 0,1 0 0,0-2 0,1-1 0,52 17 0,-5-8 0,1-4 0,1-3 0,142 12 0,244-19 0,-105-27 0,367-67 0,350-112 0,-785 139 0,-23 5 0,969-199 0,386-61 0,-358 188 0,274 126 0,-672 77 0,-768-65 0,392 57 0,-6 32 0,-282-49 0,589 169 0,-491-141 0,-223-63-1365,-59-16-5461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1T14:03:58.71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13039 2652 24575,'-44'-15'0,"-630"-260"0,414 160 0,-364-159 0,-965-391 0,344 234 0,-14 40 0,433 157 0,-15 65 0,464 120 0,-3 16 0,-709 33 0,757 29 0,-601 132 0,721-106 0,3 10 0,3 8 0,-361 184 0,421-175 0,-217 163 0,266-167 0,2 3 0,-153 173 0,195-189 0,2 3 0,3 1 0,3 3 0,4 1 0,-37 91 0,56-110 0,3 0 0,2 2 0,2 0 0,3 1 0,3 1 0,2-1 0,2 1 0,5 79 0,2-112 0,1-1 0,1 1 0,1 0 0,1-1 0,2 0 0,0 0 0,1-1 0,2 0 0,0-1 0,1 0 0,2 0 0,0-2 0,25 30 0,-15-26 0,0-1 0,1-1 0,1-1 0,1-1 0,1-2 0,1 0 0,0-2 0,1-1 0,52 17 0,-5-8 0,1-4 0,1-3 0,142 12 0,244-19 0,-105-27 0,367-67 0,350-112 0,-785 139 0,-23 5 0,969-199 0,386-61 0,-358 188 0,274 126 0,-672 77 0,-768-65 0,392 57 0,-6 32 0,-282-49 0,589 169 0,-491-141 0,-223-63-1365,-59-16-5461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8E95-3D1C-4AFC-9CEC-0C9338D9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996EC-5A66-4F83-9F35-E0DB7BDB8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6868-4032-4EC7-80AF-87CEF1EE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70AA8-B499-4334-96E7-2E96521A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EF11-410A-47C6-9335-5A32B220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185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AB75-BBCD-41FD-AC9A-DEDC0064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7DF7-8BBD-42D5-B97D-B41EE742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147A-9101-4BF7-A664-0042D8C3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9E502-AA85-48CA-8F93-D3B09AE9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C3E1-0FA2-45E4-9FA1-741613FC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6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9E18F-2460-4D57-9253-D74A9B1E6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6ED79-3D27-4DBD-9939-586E40DA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6392-8115-4959-8442-66309A42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BED6-A7BF-4187-95B7-5A09F566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9C69-1A11-4AE0-8D91-EE86E45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3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F16F-C47D-42E6-AAF4-24D32C1E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786B-A0F4-4C47-8840-CEBC9123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2153-901E-4CF5-9871-A55CC77E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B090-8158-478A-9FC3-52AD93C8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9AF3-A7A7-4903-82C2-5BAE7651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44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0FC-C7CC-42B3-8FEC-1D3282FA7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832DB-BAD8-4569-BBB2-0ED92A471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4973-209F-4B2A-AF3E-793453B4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57A2-D50A-41D8-9C63-909A7A95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36EA-13A2-4D3A-BFEA-5022F860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4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6BEF-C11D-4C26-B1B8-37558CF3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26B6-70AF-44DA-A913-DE8AC8A16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B6CE9-B5F6-480F-9417-604C4DC7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8F55-4AD1-4A2D-9C1D-5EEFE060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3021A-0206-4E35-8072-2663624E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40BD0-44C1-41CB-BAB6-A2663BE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44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D28E-3E79-4C02-A698-6154CDEC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EF4B-9BE1-4EAF-BEC5-3F456FE5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ECD9-E78A-44E6-BD58-203023BD4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FCDE9-EB7F-4CDC-A88F-C60C183BB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224DB-0DC7-41F0-8F2E-8131B0F15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6F003-D11F-486B-8321-6C93D07E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8A21-6D13-460A-AEC9-73E27B7C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2803B-EB33-4348-B1AC-757E4FD4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92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3D0B-21BB-4F3A-A06A-BF4C51AF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055F4-8E1E-475D-B570-8B856259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5206F-BF55-4AAB-8540-DCDC3AEB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46931-9576-461E-9CC2-4890C2B7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84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47DCA-2DF1-41A9-BE7F-61EDEDE3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929F4-9741-454E-A8F7-B70FA0A9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65CFC-8F32-4380-B896-60D5A6A6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2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45C7-ED24-4039-8324-E14053C8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476-3363-4ECA-ACBB-EDD14BB0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0E02-71C6-4728-8482-56AFF4B9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BC1FD-7677-454B-A4D7-C0A38A30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DB813-A3BA-4622-AF69-61F137C5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33A7-9360-440D-ACDD-F59D23F1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60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DD3B-E1CF-464D-B792-A77079AA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C455E-7ECE-45D8-801A-2DA4EC027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FE2A-EC95-49BD-961C-AFF27F20E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635E-BA7F-48D6-87B5-1328D8FE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9253D-85B7-41DA-AA7F-C457F93D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7D59-AD59-49CF-AE6C-64E04878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1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ADF96-3642-49FF-B07B-28781FEF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5497-AB12-495D-A278-B71D31A1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B063-0105-4372-A6B5-BA194AF8D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0374-3F92-4A63-A4A6-7C50610A05C3}" type="datetimeFigureOut">
              <a:rPr lang="en-SG" smtClean="0"/>
              <a:t>1/5/2022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623E-4655-4099-BAC9-27F45054B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C1E30-D0B9-4B74-B2A3-8E5CE607F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4018-9A76-4868-8AA8-44D3DD3C2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50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9CCC31-FA98-48EF-AF25-E007452AE93C}"/>
                  </a:ext>
                </a:extLst>
              </p14:cNvPr>
              <p14:cNvContentPartPr/>
              <p14:nvPr/>
            </p14:nvContentPartPr>
            <p14:xfrm rot="21207478">
              <a:off x="4285796" y="2731272"/>
              <a:ext cx="4726080" cy="113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9CCC31-FA98-48EF-AF25-E007452AE9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1207478">
                <a:off x="4268156" y="2713632"/>
                <a:ext cx="476172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C28A5D-B86B-4312-93BD-6A16906E73FE}"/>
                  </a:ext>
                </a:extLst>
              </p14:cNvPr>
              <p14:cNvContentPartPr/>
              <p14:nvPr/>
            </p14:nvContentPartPr>
            <p14:xfrm rot="1038590">
              <a:off x="4533179" y="1751816"/>
              <a:ext cx="4726080" cy="113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C28A5D-B86B-4312-93BD-6A16906E73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038590">
                <a:off x="4515539" y="1734176"/>
                <a:ext cx="4761720" cy="1166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B44F07-81B3-40ED-BE3E-F555A252AFBE}"/>
              </a:ext>
            </a:extLst>
          </p:cNvPr>
          <p:cNvCxnSpPr>
            <a:cxnSpLocks/>
          </p:cNvCxnSpPr>
          <p:nvPr/>
        </p:nvCxnSpPr>
        <p:spPr>
          <a:xfrm>
            <a:off x="529389" y="3416968"/>
            <a:ext cx="1034479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7CC3F-0ED1-4DCD-9669-C27221DB988A}"/>
              </a:ext>
            </a:extLst>
          </p:cNvPr>
          <p:cNvCxnSpPr/>
          <p:nvPr/>
        </p:nvCxnSpPr>
        <p:spPr>
          <a:xfrm>
            <a:off x="1519003" y="3404936"/>
            <a:ext cx="2995863" cy="12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F010B2-BB4F-407B-A1C7-F156AD7EC6FA}"/>
              </a:ext>
            </a:extLst>
          </p:cNvPr>
          <p:cNvCxnSpPr>
            <a:cxnSpLocks/>
          </p:cNvCxnSpPr>
          <p:nvPr/>
        </p:nvCxnSpPr>
        <p:spPr>
          <a:xfrm flipV="1">
            <a:off x="1519003" y="3404936"/>
            <a:ext cx="0" cy="2311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ECBD04-FC87-40D4-B7FF-56DDADC73002}"/>
              </a:ext>
            </a:extLst>
          </p:cNvPr>
          <p:cNvCxnSpPr>
            <a:cxnSpLocks/>
          </p:cNvCxnSpPr>
          <p:nvPr/>
        </p:nvCxnSpPr>
        <p:spPr>
          <a:xfrm flipV="1">
            <a:off x="1519002" y="3404935"/>
            <a:ext cx="2972335" cy="2311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row: Circular 28">
            <a:extLst>
              <a:ext uri="{FF2B5EF4-FFF2-40B4-BE49-F238E27FC236}">
                <a16:creationId xmlns:a16="http://schemas.microsoft.com/office/drawing/2014/main" id="{183B74AD-28FF-47D1-920A-941E64E010B0}"/>
              </a:ext>
            </a:extLst>
          </p:cNvPr>
          <p:cNvSpPr/>
          <p:nvPr/>
        </p:nvSpPr>
        <p:spPr>
          <a:xfrm rot="14454887">
            <a:off x="3293749" y="3422569"/>
            <a:ext cx="628706" cy="579089"/>
          </a:xfrm>
          <a:prstGeom prst="circular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84DAD9-2DD6-441D-980E-3FBAB7E94E13}"/>
                  </a:ext>
                </a:extLst>
              </p:cNvPr>
              <p:cNvSpPr txBox="1"/>
              <p:nvPr/>
            </p:nvSpPr>
            <p:spPr>
              <a:xfrm>
                <a:off x="3044202" y="3587606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84DAD9-2DD6-441D-980E-3FBAB7E9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02" y="3587606"/>
                <a:ext cx="3824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EC9B98-9621-4550-9C61-C6D140BC0A81}"/>
                  </a:ext>
                </a:extLst>
              </p:cNvPr>
              <p:cNvSpPr txBox="1"/>
              <p:nvPr/>
            </p:nvSpPr>
            <p:spPr>
              <a:xfrm>
                <a:off x="2264334" y="3005894"/>
                <a:ext cx="508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EC9B98-9621-4550-9C61-C6D140B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334" y="3005894"/>
                <a:ext cx="5087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4FF73-4C98-48E9-AE66-AB52FDF514C7}"/>
                  </a:ext>
                </a:extLst>
              </p:cNvPr>
              <p:cNvSpPr txBox="1"/>
              <p:nvPr/>
            </p:nvSpPr>
            <p:spPr>
              <a:xfrm>
                <a:off x="1044988" y="4382270"/>
                <a:ext cx="492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4FF73-4C98-48E9-AE66-AB52FDF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88" y="4382270"/>
                <a:ext cx="4927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0314F6-E2C2-4281-AA4D-9AA9B8F85FBF}"/>
                  </a:ext>
                </a:extLst>
              </p:cNvPr>
              <p:cNvSpPr txBox="1"/>
              <p:nvPr/>
            </p:nvSpPr>
            <p:spPr>
              <a:xfrm>
                <a:off x="2955876" y="4566936"/>
                <a:ext cx="606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0314F6-E2C2-4281-AA4D-9AA9B8F8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76" y="4566936"/>
                <a:ext cx="6069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9A176E-3434-468C-888F-AF55BF6B29F3}"/>
              </a:ext>
            </a:extLst>
          </p:cNvPr>
          <p:cNvCxnSpPr>
            <a:cxnSpLocks/>
          </p:cNvCxnSpPr>
          <p:nvPr/>
        </p:nvCxnSpPr>
        <p:spPr>
          <a:xfrm>
            <a:off x="2382253" y="506815"/>
            <a:ext cx="7964905" cy="345012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7E1D59-589E-4EDD-8452-6E2606FB4E5E}"/>
              </a:ext>
            </a:extLst>
          </p:cNvPr>
          <p:cNvCxnSpPr>
            <a:cxnSpLocks/>
          </p:cNvCxnSpPr>
          <p:nvPr/>
        </p:nvCxnSpPr>
        <p:spPr>
          <a:xfrm flipV="1">
            <a:off x="2117558" y="1566659"/>
            <a:ext cx="30877" cy="11559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35EBD8-D2C4-497D-ABD2-D0E73A08F1C3}"/>
                  </a:ext>
                </a:extLst>
              </p:cNvPr>
              <p:cNvSpPr txBox="1"/>
              <p:nvPr/>
            </p:nvSpPr>
            <p:spPr>
              <a:xfrm>
                <a:off x="1537752" y="1381993"/>
                <a:ext cx="492764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35EBD8-D2C4-497D-ABD2-D0E73A08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2" y="1381993"/>
                <a:ext cx="4927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0C7E12-2204-45F5-AF9A-88008B518DCB}"/>
              </a:ext>
            </a:extLst>
          </p:cNvPr>
          <p:cNvCxnSpPr>
            <a:cxnSpLocks/>
          </p:cNvCxnSpPr>
          <p:nvPr/>
        </p:nvCxnSpPr>
        <p:spPr>
          <a:xfrm>
            <a:off x="2148435" y="1549585"/>
            <a:ext cx="2711659" cy="170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B31522-E0FF-4417-BD1F-1E9BBCD53E88}"/>
                  </a:ext>
                </a:extLst>
              </p:cNvPr>
              <p:cNvSpPr txBox="1"/>
              <p:nvPr/>
            </p:nvSpPr>
            <p:spPr>
              <a:xfrm>
                <a:off x="2565541" y="1111634"/>
                <a:ext cx="50872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B31522-E0FF-4417-BD1F-1E9BBCD5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41" y="1111634"/>
                <a:ext cx="5087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0E949C-A136-4315-9632-39BD1F1EA2A6}"/>
              </a:ext>
            </a:extLst>
          </p:cNvPr>
          <p:cNvCxnSpPr>
            <a:cxnSpLocks/>
          </p:cNvCxnSpPr>
          <p:nvPr/>
        </p:nvCxnSpPr>
        <p:spPr>
          <a:xfrm flipV="1">
            <a:off x="2141508" y="1534389"/>
            <a:ext cx="2754568" cy="11748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FD49E2-9C78-4BA7-8564-C9A8115A4C57}"/>
                  </a:ext>
                </a:extLst>
              </p:cNvPr>
              <p:cNvSpPr txBox="1"/>
              <p:nvPr/>
            </p:nvSpPr>
            <p:spPr>
              <a:xfrm>
                <a:off x="3426614" y="2231876"/>
                <a:ext cx="60696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FFD49E2-9C78-4BA7-8564-C9A8115A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14" y="2231876"/>
                <a:ext cx="6069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0B3F7F61-A8A6-4DDC-8E3E-574D510D477F}"/>
              </a:ext>
            </a:extLst>
          </p:cNvPr>
          <p:cNvSpPr/>
          <p:nvPr/>
        </p:nvSpPr>
        <p:spPr>
          <a:xfrm rot="15127218">
            <a:off x="3686105" y="1230094"/>
            <a:ext cx="628706" cy="579089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41E2D1-2412-42AE-8751-B268D2850289}"/>
                  </a:ext>
                </a:extLst>
              </p:cNvPr>
              <p:cNvSpPr txBox="1"/>
              <p:nvPr/>
            </p:nvSpPr>
            <p:spPr>
              <a:xfrm>
                <a:off x="3312045" y="1142010"/>
                <a:ext cx="47743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41E2D1-2412-42AE-8751-B268D285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45" y="1142010"/>
                <a:ext cx="4774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988832-AF19-4A78-85A7-F5ECC40AB072}"/>
                  </a:ext>
                </a:extLst>
              </p:cNvPr>
              <p:cNvSpPr txBox="1"/>
              <p:nvPr/>
            </p:nvSpPr>
            <p:spPr>
              <a:xfrm>
                <a:off x="4227887" y="900189"/>
                <a:ext cx="3275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988832-AF19-4A78-85A7-F5ECC40A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87" y="900189"/>
                <a:ext cx="32756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Circular 53">
            <a:extLst>
              <a:ext uri="{FF2B5EF4-FFF2-40B4-BE49-F238E27FC236}">
                <a16:creationId xmlns:a16="http://schemas.microsoft.com/office/drawing/2014/main" id="{A8E87A1C-6E5D-44E9-9542-82A75B4E80AC}"/>
              </a:ext>
            </a:extLst>
          </p:cNvPr>
          <p:cNvSpPr/>
          <p:nvPr/>
        </p:nvSpPr>
        <p:spPr>
          <a:xfrm rot="15865809">
            <a:off x="7362783" y="2798484"/>
            <a:ext cx="628706" cy="579089"/>
          </a:xfrm>
          <a:prstGeom prst="circular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2A89ED-A1CF-4A8D-8284-89C07E401630}"/>
                  </a:ext>
                </a:extLst>
              </p:cNvPr>
              <p:cNvSpPr txBox="1"/>
              <p:nvPr/>
            </p:nvSpPr>
            <p:spPr>
              <a:xfrm>
                <a:off x="7116221" y="2933706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2A89ED-A1CF-4A8D-8284-89C07E40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21" y="2933706"/>
                <a:ext cx="3824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9EC95A-5FB8-4909-90CA-932493389C35}"/>
                  </a:ext>
                </a:extLst>
              </p:cNvPr>
              <p:cNvSpPr txBox="1"/>
              <p:nvPr/>
            </p:nvSpPr>
            <p:spPr>
              <a:xfrm>
                <a:off x="4067753" y="1476589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79EC95A-5FB8-4909-90CA-93249338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3" y="1476589"/>
                <a:ext cx="3824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405414-3BD8-4F66-A5D4-02859FF7D06A}"/>
                  </a:ext>
                </a:extLst>
              </p:cNvPr>
              <p:cNvSpPr txBox="1"/>
              <p:nvPr/>
            </p:nvSpPr>
            <p:spPr>
              <a:xfrm>
                <a:off x="3933162" y="1220374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405414-3BD8-4F66-A5D4-02859FF7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62" y="1220374"/>
                <a:ext cx="3824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Iyer</dc:creator>
  <cp:lastModifiedBy>Sowmya Iyer</cp:lastModifiedBy>
  <cp:revision>1</cp:revision>
  <dcterms:created xsi:type="dcterms:W3CDTF">2022-05-01T14:03:04Z</dcterms:created>
  <dcterms:modified xsi:type="dcterms:W3CDTF">2022-05-01T14:21:46Z</dcterms:modified>
</cp:coreProperties>
</file>