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8"/>
  </p:notesMasterIdLst>
  <p:handoutMasterIdLst>
    <p:handoutMasterId r:id="rId9"/>
  </p:handoutMasterIdLst>
  <p:sldIdLst>
    <p:sldId id="446" r:id="rId5"/>
    <p:sldId id="447" r:id="rId6"/>
    <p:sldId id="4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28FAB-B413-524C-B0D6-1DD04983A885}" v="125" dt="2022-10-16T03:50:1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74"/>
  </p:normalViewPr>
  <p:slideViewPr>
    <p:cSldViewPr snapToGrid="0">
      <p:cViewPr varScale="1">
        <p:scale>
          <a:sx n="183" d="100"/>
          <a:sy n="183" d="100"/>
        </p:scale>
        <p:origin x="960" y="1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F1A72-A01B-4A30-AA87-0B49234A496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51C16-20AB-43F0-9B7F-10F1F670C8A8}">
      <dgm:prSet/>
      <dgm:spPr/>
      <dgm:t>
        <a:bodyPr/>
        <a:lstStyle/>
        <a:p>
          <a:r>
            <a:rPr lang="en-US" b="1" dirty="0"/>
            <a:t>The company Easy Visa 360 provides advice to people over 18 years of age who want to come to study in the United States.</a:t>
          </a:r>
        </a:p>
      </dgm:t>
    </dgm:pt>
    <dgm:pt modelId="{8D070FE9-78C5-4452-A5AD-D6DD4F736007}" type="parTrans" cxnId="{CE9A6EDD-E095-446D-8DBC-3C508971A844}">
      <dgm:prSet/>
      <dgm:spPr/>
      <dgm:t>
        <a:bodyPr/>
        <a:lstStyle/>
        <a:p>
          <a:endParaRPr lang="en-US"/>
        </a:p>
      </dgm:t>
    </dgm:pt>
    <dgm:pt modelId="{0D8622EF-9249-47D2-82F5-DE0C22F7C122}" type="sibTrans" cxnId="{CE9A6EDD-E095-446D-8DBC-3C508971A844}">
      <dgm:prSet/>
      <dgm:spPr/>
      <dgm:t>
        <a:bodyPr/>
        <a:lstStyle/>
        <a:p>
          <a:endParaRPr lang="en-US"/>
        </a:p>
      </dgm:t>
    </dgm:pt>
    <dgm:pt modelId="{597D734E-E077-4ABB-8281-44282DCB6577}">
      <dgm:prSet/>
      <dgm:spPr/>
      <dgm:t>
        <a:bodyPr/>
        <a:lstStyle/>
        <a:p>
          <a:r>
            <a:rPr lang="en-US" b="1" dirty="0"/>
            <a:t>The website will Provide information and guidance to people over the age of 18 who wish to study English in the United States.</a:t>
          </a:r>
        </a:p>
      </dgm:t>
    </dgm:pt>
    <dgm:pt modelId="{4F1308CA-CF84-4DC7-B3C0-A5D96C60B992}" type="parTrans" cxnId="{9060446F-AD4C-413B-A9B7-D66E6B87A164}">
      <dgm:prSet/>
      <dgm:spPr/>
      <dgm:t>
        <a:bodyPr/>
        <a:lstStyle/>
        <a:p>
          <a:endParaRPr lang="en-US"/>
        </a:p>
      </dgm:t>
    </dgm:pt>
    <dgm:pt modelId="{09AEE7F8-0FF0-4FA6-942C-2AC4A62F4C6D}" type="sibTrans" cxnId="{9060446F-AD4C-413B-A9B7-D66E6B87A164}">
      <dgm:prSet/>
      <dgm:spPr/>
      <dgm:t>
        <a:bodyPr/>
        <a:lstStyle/>
        <a:p>
          <a:endParaRPr lang="en-US"/>
        </a:p>
      </dgm:t>
    </dgm:pt>
    <dgm:pt modelId="{97949988-F073-9741-AEF4-033E3A8BC784}">
      <dgm:prSet/>
      <dgm:spPr/>
      <dgm:t>
        <a:bodyPr/>
        <a:lstStyle/>
        <a:p>
          <a:r>
            <a:rPr lang="en-US" b="1"/>
            <a:t>Guarantee accompaniment and follow-up throughout the process of studying in the United States. From the application to the school to the start of classes.</a:t>
          </a:r>
          <a:endParaRPr lang="en-US" b="1" dirty="0"/>
        </a:p>
      </dgm:t>
    </dgm:pt>
    <dgm:pt modelId="{84576758-1C55-7E48-9609-C0242DA77117}" type="parTrans" cxnId="{05A98C14-7F23-CE46-ACD9-862D39FE4C5E}">
      <dgm:prSet/>
      <dgm:spPr/>
      <dgm:t>
        <a:bodyPr/>
        <a:lstStyle/>
        <a:p>
          <a:endParaRPr lang="en-US"/>
        </a:p>
      </dgm:t>
    </dgm:pt>
    <dgm:pt modelId="{6E837123-18D7-C44E-87B0-756FF8B39431}" type="sibTrans" cxnId="{05A98C14-7F23-CE46-ACD9-862D39FE4C5E}">
      <dgm:prSet/>
      <dgm:spPr/>
      <dgm:t>
        <a:bodyPr/>
        <a:lstStyle/>
        <a:p>
          <a:endParaRPr lang="en-US"/>
        </a:p>
      </dgm:t>
    </dgm:pt>
    <dgm:pt modelId="{BA2BA027-6DF3-F54A-AC7B-5360D4DD2943}" type="pres">
      <dgm:prSet presAssocID="{EF5F1A72-A01B-4A30-AA87-0B49234A496C}" presName="Name0" presStyleCnt="0">
        <dgm:presLayoutVars>
          <dgm:chMax/>
          <dgm:chPref/>
          <dgm:dir/>
          <dgm:animLvl val="lvl"/>
        </dgm:presLayoutVars>
      </dgm:prSet>
      <dgm:spPr/>
    </dgm:pt>
    <dgm:pt modelId="{78D936ED-63D9-3345-BDF5-152EDF66596B}" type="pres">
      <dgm:prSet presAssocID="{AB951C16-20AB-43F0-9B7F-10F1F670C8A8}" presName="composite" presStyleCnt="0"/>
      <dgm:spPr/>
    </dgm:pt>
    <dgm:pt modelId="{55193714-CF68-1D43-BB2A-5C9834133502}" type="pres">
      <dgm:prSet presAssocID="{AB951C16-20AB-43F0-9B7F-10F1F670C8A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6FD2701-B64C-E845-A032-2F536EA616FB}" type="pres">
      <dgm:prSet presAssocID="{AB951C16-20AB-43F0-9B7F-10F1F670C8A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4150AE6-B265-FC45-9DDB-E0220DB15EF8}" type="pres">
      <dgm:prSet presAssocID="{AB951C16-20AB-43F0-9B7F-10F1F670C8A8}" presName="BalanceSpacing" presStyleCnt="0"/>
      <dgm:spPr/>
    </dgm:pt>
    <dgm:pt modelId="{51267B49-AFFD-E44A-939E-7B2529971B1D}" type="pres">
      <dgm:prSet presAssocID="{AB951C16-20AB-43F0-9B7F-10F1F670C8A8}" presName="BalanceSpacing1" presStyleCnt="0"/>
      <dgm:spPr/>
    </dgm:pt>
    <dgm:pt modelId="{20EE3B2D-40F4-DD44-AA8D-780D3498D60C}" type="pres">
      <dgm:prSet presAssocID="{0D8622EF-9249-47D2-82F5-DE0C22F7C122}" presName="Accent1Text" presStyleLbl="node1" presStyleIdx="1" presStyleCnt="6"/>
      <dgm:spPr/>
    </dgm:pt>
    <dgm:pt modelId="{7625C413-502E-E24A-A140-9F8143FB1160}" type="pres">
      <dgm:prSet presAssocID="{0D8622EF-9249-47D2-82F5-DE0C22F7C122}" presName="spaceBetweenRectangles" presStyleCnt="0"/>
      <dgm:spPr/>
    </dgm:pt>
    <dgm:pt modelId="{A64B0824-12C2-564F-A624-49DA5C5D29EF}" type="pres">
      <dgm:prSet presAssocID="{597D734E-E077-4ABB-8281-44282DCB6577}" presName="composite" presStyleCnt="0"/>
      <dgm:spPr/>
    </dgm:pt>
    <dgm:pt modelId="{6B8A3329-33C3-0B43-92EB-F427735E8C6B}" type="pres">
      <dgm:prSet presAssocID="{597D734E-E077-4ABB-8281-44282DCB657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2F8454F-22B9-6547-AEE6-44F88685C380}" type="pres">
      <dgm:prSet presAssocID="{597D734E-E077-4ABB-8281-44282DCB657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32A623E-37C1-5E48-A035-6469EE4A50E2}" type="pres">
      <dgm:prSet presAssocID="{597D734E-E077-4ABB-8281-44282DCB6577}" presName="BalanceSpacing" presStyleCnt="0"/>
      <dgm:spPr/>
    </dgm:pt>
    <dgm:pt modelId="{64E38F87-439F-8F4E-A58D-50866631EAB1}" type="pres">
      <dgm:prSet presAssocID="{597D734E-E077-4ABB-8281-44282DCB6577}" presName="BalanceSpacing1" presStyleCnt="0"/>
      <dgm:spPr/>
    </dgm:pt>
    <dgm:pt modelId="{1514149F-3E4B-9F4B-9B6E-35F419BCC753}" type="pres">
      <dgm:prSet presAssocID="{09AEE7F8-0FF0-4FA6-942C-2AC4A62F4C6D}" presName="Accent1Text" presStyleLbl="node1" presStyleIdx="3" presStyleCnt="6"/>
      <dgm:spPr/>
    </dgm:pt>
    <dgm:pt modelId="{6D328EBF-1AF8-5B4A-BD94-E14C2F617FB1}" type="pres">
      <dgm:prSet presAssocID="{09AEE7F8-0FF0-4FA6-942C-2AC4A62F4C6D}" presName="spaceBetweenRectangles" presStyleCnt="0"/>
      <dgm:spPr/>
    </dgm:pt>
    <dgm:pt modelId="{F8A3BA14-C14F-6741-A7A9-293A1BCA986B}" type="pres">
      <dgm:prSet presAssocID="{97949988-F073-9741-AEF4-033E3A8BC784}" presName="composite" presStyleCnt="0"/>
      <dgm:spPr/>
    </dgm:pt>
    <dgm:pt modelId="{98EF2FA1-8A3C-6B4E-8BC1-1CC86D35858B}" type="pres">
      <dgm:prSet presAssocID="{97949988-F073-9741-AEF4-033E3A8BC7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6B36F88-BDA9-F74E-AA15-2A7A634246AA}" type="pres">
      <dgm:prSet presAssocID="{97949988-F073-9741-AEF4-033E3A8BC7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E0C10C9-7FAE-7041-A5B2-26F30FE6BD2B}" type="pres">
      <dgm:prSet presAssocID="{97949988-F073-9741-AEF4-033E3A8BC784}" presName="BalanceSpacing" presStyleCnt="0"/>
      <dgm:spPr/>
    </dgm:pt>
    <dgm:pt modelId="{C422CD1F-DDF7-8748-8CA5-D1891BB567B3}" type="pres">
      <dgm:prSet presAssocID="{97949988-F073-9741-AEF4-033E3A8BC784}" presName="BalanceSpacing1" presStyleCnt="0"/>
      <dgm:spPr/>
    </dgm:pt>
    <dgm:pt modelId="{9C0C8DB8-697A-6347-863C-9B3046F0A837}" type="pres">
      <dgm:prSet presAssocID="{6E837123-18D7-C44E-87B0-756FF8B39431}" presName="Accent1Text" presStyleLbl="node1" presStyleIdx="5" presStyleCnt="6"/>
      <dgm:spPr/>
    </dgm:pt>
  </dgm:ptLst>
  <dgm:cxnLst>
    <dgm:cxn modelId="{4E339308-CA99-0E45-9FEC-22DA6EA09D34}" type="presOf" srcId="{6E837123-18D7-C44E-87B0-756FF8B39431}" destId="{9C0C8DB8-697A-6347-863C-9B3046F0A837}" srcOrd="0" destOrd="0" presId="urn:microsoft.com/office/officeart/2008/layout/AlternatingHexagons"/>
    <dgm:cxn modelId="{BB46B508-7D8E-8F48-A0D2-F06B78AD4856}" type="presOf" srcId="{97949988-F073-9741-AEF4-033E3A8BC784}" destId="{98EF2FA1-8A3C-6B4E-8BC1-1CC86D35858B}" srcOrd="0" destOrd="0" presId="urn:microsoft.com/office/officeart/2008/layout/AlternatingHexagons"/>
    <dgm:cxn modelId="{05A98C14-7F23-CE46-ACD9-862D39FE4C5E}" srcId="{EF5F1A72-A01B-4A30-AA87-0B49234A496C}" destId="{97949988-F073-9741-AEF4-033E3A8BC784}" srcOrd="2" destOrd="0" parTransId="{84576758-1C55-7E48-9609-C0242DA77117}" sibTransId="{6E837123-18D7-C44E-87B0-756FF8B39431}"/>
    <dgm:cxn modelId="{37D8C529-7F90-0746-8100-0AFDE9A326EF}" type="presOf" srcId="{09AEE7F8-0FF0-4FA6-942C-2AC4A62F4C6D}" destId="{1514149F-3E4B-9F4B-9B6E-35F419BCC753}" srcOrd="0" destOrd="0" presId="urn:microsoft.com/office/officeart/2008/layout/AlternatingHexagons"/>
    <dgm:cxn modelId="{2DB85F3C-1115-BE47-8B0D-CA48C9FF55D7}" type="presOf" srcId="{597D734E-E077-4ABB-8281-44282DCB6577}" destId="{6B8A3329-33C3-0B43-92EB-F427735E8C6B}" srcOrd="0" destOrd="0" presId="urn:microsoft.com/office/officeart/2008/layout/AlternatingHexagons"/>
    <dgm:cxn modelId="{9060446F-AD4C-413B-A9B7-D66E6B87A164}" srcId="{EF5F1A72-A01B-4A30-AA87-0B49234A496C}" destId="{597D734E-E077-4ABB-8281-44282DCB6577}" srcOrd="1" destOrd="0" parTransId="{4F1308CA-CF84-4DC7-B3C0-A5D96C60B992}" sibTransId="{09AEE7F8-0FF0-4FA6-942C-2AC4A62F4C6D}"/>
    <dgm:cxn modelId="{1135D2A9-7339-9A49-8190-D35A82E0F176}" type="presOf" srcId="{AB951C16-20AB-43F0-9B7F-10F1F670C8A8}" destId="{55193714-CF68-1D43-BB2A-5C9834133502}" srcOrd="0" destOrd="0" presId="urn:microsoft.com/office/officeart/2008/layout/AlternatingHexagons"/>
    <dgm:cxn modelId="{87BE61AC-2FF0-194C-89ED-D27F2425B116}" type="presOf" srcId="{0D8622EF-9249-47D2-82F5-DE0C22F7C122}" destId="{20EE3B2D-40F4-DD44-AA8D-780D3498D60C}" srcOrd="0" destOrd="0" presId="urn:microsoft.com/office/officeart/2008/layout/AlternatingHexagons"/>
    <dgm:cxn modelId="{9F0348B6-0E40-F14C-8BF6-F75CA1C5CD89}" type="presOf" srcId="{EF5F1A72-A01B-4A30-AA87-0B49234A496C}" destId="{BA2BA027-6DF3-F54A-AC7B-5360D4DD2943}" srcOrd="0" destOrd="0" presId="urn:microsoft.com/office/officeart/2008/layout/AlternatingHexagons"/>
    <dgm:cxn modelId="{CE9A6EDD-E095-446D-8DBC-3C508971A844}" srcId="{EF5F1A72-A01B-4A30-AA87-0B49234A496C}" destId="{AB951C16-20AB-43F0-9B7F-10F1F670C8A8}" srcOrd="0" destOrd="0" parTransId="{8D070FE9-78C5-4452-A5AD-D6DD4F736007}" sibTransId="{0D8622EF-9249-47D2-82F5-DE0C22F7C122}"/>
    <dgm:cxn modelId="{1149F18C-B67D-D04A-AEC8-61E8A27E0C23}" type="presParOf" srcId="{BA2BA027-6DF3-F54A-AC7B-5360D4DD2943}" destId="{78D936ED-63D9-3345-BDF5-152EDF66596B}" srcOrd="0" destOrd="0" presId="urn:microsoft.com/office/officeart/2008/layout/AlternatingHexagons"/>
    <dgm:cxn modelId="{1393712D-2941-654A-BF3B-689096520488}" type="presParOf" srcId="{78D936ED-63D9-3345-BDF5-152EDF66596B}" destId="{55193714-CF68-1D43-BB2A-5C9834133502}" srcOrd="0" destOrd="0" presId="urn:microsoft.com/office/officeart/2008/layout/AlternatingHexagons"/>
    <dgm:cxn modelId="{7321ABFE-5E2E-CB45-AD19-7B93D0E061BF}" type="presParOf" srcId="{78D936ED-63D9-3345-BDF5-152EDF66596B}" destId="{B6FD2701-B64C-E845-A032-2F536EA616FB}" srcOrd="1" destOrd="0" presId="urn:microsoft.com/office/officeart/2008/layout/AlternatingHexagons"/>
    <dgm:cxn modelId="{DAF6AF69-9BB8-5C42-9D46-A1564C434D64}" type="presParOf" srcId="{78D936ED-63D9-3345-BDF5-152EDF66596B}" destId="{B4150AE6-B265-FC45-9DDB-E0220DB15EF8}" srcOrd="2" destOrd="0" presId="urn:microsoft.com/office/officeart/2008/layout/AlternatingHexagons"/>
    <dgm:cxn modelId="{6DF08DFF-E87A-4543-8E15-C4345E7D71B5}" type="presParOf" srcId="{78D936ED-63D9-3345-BDF5-152EDF66596B}" destId="{51267B49-AFFD-E44A-939E-7B2529971B1D}" srcOrd="3" destOrd="0" presId="urn:microsoft.com/office/officeart/2008/layout/AlternatingHexagons"/>
    <dgm:cxn modelId="{B21295B9-A47E-BD43-B8C6-E8DF3A443B75}" type="presParOf" srcId="{78D936ED-63D9-3345-BDF5-152EDF66596B}" destId="{20EE3B2D-40F4-DD44-AA8D-780D3498D60C}" srcOrd="4" destOrd="0" presId="urn:microsoft.com/office/officeart/2008/layout/AlternatingHexagons"/>
    <dgm:cxn modelId="{F07C6E88-8603-994C-9DF3-26A55EF948F1}" type="presParOf" srcId="{BA2BA027-6DF3-F54A-AC7B-5360D4DD2943}" destId="{7625C413-502E-E24A-A140-9F8143FB1160}" srcOrd="1" destOrd="0" presId="urn:microsoft.com/office/officeart/2008/layout/AlternatingHexagons"/>
    <dgm:cxn modelId="{3F89518A-78F2-3D48-BF6C-1210635089EC}" type="presParOf" srcId="{BA2BA027-6DF3-F54A-AC7B-5360D4DD2943}" destId="{A64B0824-12C2-564F-A624-49DA5C5D29EF}" srcOrd="2" destOrd="0" presId="urn:microsoft.com/office/officeart/2008/layout/AlternatingHexagons"/>
    <dgm:cxn modelId="{3EB0562E-3A25-DB48-B6B5-84C84351EC90}" type="presParOf" srcId="{A64B0824-12C2-564F-A624-49DA5C5D29EF}" destId="{6B8A3329-33C3-0B43-92EB-F427735E8C6B}" srcOrd="0" destOrd="0" presId="urn:microsoft.com/office/officeart/2008/layout/AlternatingHexagons"/>
    <dgm:cxn modelId="{87A2BE7B-5D99-7847-98E6-DD53BCF27D4A}" type="presParOf" srcId="{A64B0824-12C2-564F-A624-49DA5C5D29EF}" destId="{02F8454F-22B9-6547-AEE6-44F88685C380}" srcOrd="1" destOrd="0" presId="urn:microsoft.com/office/officeart/2008/layout/AlternatingHexagons"/>
    <dgm:cxn modelId="{215D7F54-85F6-A94D-9DB7-40F2A301C4B1}" type="presParOf" srcId="{A64B0824-12C2-564F-A624-49DA5C5D29EF}" destId="{C32A623E-37C1-5E48-A035-6469EE4A50E2}" srcOrd="2" destOrd="0" presId="urn:microsoft.com/office/officeart/2008/layout/AlternatingHexagons"/>
    <dgm:cxn modelId="{D93E3FF8-5BA7-0A4E-BD64-55D0AEAA18E1}" type="presParOf" srcId="{A64B0824-12C2-564F-A624-49DA5C5D29EF}" destId="{64E38F87-439F-8F4E-A58D-50866631EAB1}" srcOrd="3" destOrd="0" presId="urn:microsoft.com/office/officeart/2008/layout/AlternatingHexagons"/>
    <dgm:cxn modelId="{03C3E834-51C8-7B4F-9656-1F655CD757CD}" type="presParOf" srcId="{A64B0824-12C2-564F-A624-49DA5C5D29EF}" destId="{1514149F-3E4B-9F4B-9B6E-35F419BCC753}" srcOrd="4" destOrd="0" presId="urn:microsoft.com/office/officeart/2008/layout/AlternatingHexagons"/>
    <dgm:cxn modelId="{82ACED10-87BF-1547-8C59-EDB2685275AA}" type="presParOf" srcId="{BA2BA027-6DF3-F54A-AC7B-5360D4DD2943}" destId="{6D328EBF-1AF8-5B4A-BD94-E14C2F617FB1}" srcOrd="3" destOrd="0" presId="urn:microsoft.com/office/officeart/2008/layout/AlternatingHexagons"/>
    <dgm:cxn modelId="{47198777-798E-BB4C-AD3D-2F786BF1D58D}" type="presParOf" srcId="{BA2BA027-6DF3-F54A-AC7B-5360D4DD2943}" destId="{F8A3BA14-C14F-6741-A7A9-293A1BCA986B}" srcOrd="4" destOrd="0" presId="urn:microsoft.com/office/officeart/2008/layout/AlternatingHexagons"/>
    <dgm:cxn modelId="{5781D849-49D2-0B4E-BB2C-37EA8A7CC05A}" type="presParOf" srcId="{F8A3BA14-C14F-6741-A7A9-293A1BCA986B}" destId="{98EF2FA1-8A3C-6B4E-8BC1-1CC86D35858B}" srcOrd="0" destOrd="0" presId="urn:microsoft.com/office/officeart/2008/layout/AlternatingHexagons"/>
    <dgm:cxn modelId="{10A8455A-C1D7-7743-9043-8ADF529F8430}" type="presParOf" srcId="{F8A3BA14-C14F-6741-A7A9-293A1BCA986B}" destId="{56B36F88-BDA9-F74E-AA15-2A7A634246AA}" srcOrd="1" destOrd="0" presId="urn:microsoft.com/office/officeart/2008/layout/AlternatingHexagons"/>
    <dgm:cxn modelId="{BC616383-EA1F-3542-A846-61CFA971EE61}" type="presParOf" srcId="{F8A3BA14-C14F-6741-A7A9-293A1BCA986B}" destId="{AE0C10C9-7FAE-7041-A5B2-26F30FE6BD2B}" srcOrd="2" destOrd="0" presId="urn:microsoft.com/office/officeart/2008/layout/AlternatingHexagons"/>
    <dgm:cxn modelId="{34FAFF2C-ED87-9C44-8D63-516F45D0550B}" type="presParOf" srcId="{F8A3BA14-C14F-6741-A7A9-293A1BCA986B}" destId="{C422CD1F-DDF7-8748-8CA5-D1891BB567B3}" srcOrd="3" destOrd="0" presId="urn:microsoft.com/office/officeart/2008/layout/AlternatingHexagons"/>
    <dgm:cxn modelId="{5EADDCAC-60E3-7945-B6B5-7BB72932A10F}" type="presParOf" srcId="{F8A3BA14-C14F-6741-A7A9-293A1BCA986B}" destId="{9C0C8DB8-697A-6347-863C-9B3046F0A8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3714-CF68-1D43-BB2A-5C9834133502}">
      <dsp:nvSpPr>
        <dsp:cNvPr id="0" name=""/>
        <dsp:cNvSpPr/>
      </dsp:nvSpPr>
      <dsp:spPr>
        <a:xfrm rot="5400000">
          <a:off x="2651336" y="358815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The company Easy Visa 360 provides advice to people over 18 years of age who want to come to study in the United States.</a:t>
          </a:r>
        </a:p>
      </dsp:txBody>
      <dsp:txXfrm rot="-5400000">
        <a:off x="3000601" y="516986"/>
        <a:ext cx="1042790" cy="1198609"/>
      </dsp:txXfrm>
    </dsp:sp>
    <dsp:sp modelId="{B6FD2701-B64C-E845-A032-2F536EA616FB}">
      <dsp:nvSpPr>
        <dsp:cNvPr id="0" name=""/>
        <dsp:cNvSpPr/>
      </dsp:nvSpPr>
      <dsp:spPr>
        <a:xfrm>
          <a:off x="4325443" y="593893"/>
          <a:ext cx="1943315" cy="104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3B2D-40F4-DD44-AA8D-780D3498D60C}">
      <dsp:nvSpPr>
        <dsp:cNvPr id="0" name=""/>
        <dsp:cNvSpPr/>
      </dsp:nvSpPr>
      <dsp:spPr>
        <a:xfrm rot="5400000">
          <a:off x="1015190" y="358815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4455" y="516986"/>
        <a:ext cx="1042790" cy="1198609"/>
      </dsp:txXfrm>
    </dsp:sp>
    <dsp:sp modelId="{6B8A3329-33C3-0B43-92EB-F427735E8C6B}">
      <dsp:nvSpPr>
        <dsp:cNvPr id="0" name=""/>
        <dsp:cNvSpPr/>
      </dsp:nvSpPr>
      <dsp:spPr>
        <a:xfrm rot="5400000">
          <a:off x="1830129" y="1836849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The website will Provide information and guidance to people over the age of 18 who wish to study English in the United States.</a:t>
          </a:r>
        </a:p>
      </dsp:txBody>
      <dsp:txXfrm rot="-5400000">
        <a:off x="2179394" y="1995020"/>
        <a:ext cx="1042790" cy="1198609"/>
      </dsp:txXfrm>
    </dsp:sp>
    <dsp:sp modelId="{02F8454F-22B9-6547-AEE6-44F88685C380}">
      <dsp:nvSpPr>
        <dsp:cNvPr id="0" name=""/>
        <dsp:cNvSpPr/>
      </dsp:nvSpPr>
      <dsp:spPr>
        <a:xfrm>
          <a:off x="0" y="2071927"/>
          <a:ext cx="1880627" cy="104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4149F-3E4B-9F4B-9B6E-35F419BCC753}">
      <dsp:nvSpPr>
        <dsp:cNvPr id="0" name=""/>
        <dsp:cNvSpPr/>
      </dsp:nvSpPr>
      <dsp:spPr>
        <a:xfrm rot="5400000">
          <a:off x="3466275" y="1836849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15540" y="1995020"/>
        <a:ext cx="1042790" cy="1198609"/>
      </dsp:txXfrm>
    </dsp:sp>
    <dsp:sp modelId="{98EF2FA1-8A3C-6B4E-8BC1-1CC86D35858B}">
      <dsp:nvSpPr>
        <dsp:cNvPr id="0" name=""/>
        <dsp:cNvSpPr/>
      </dsp:nvSpPr>
      <dsp:spPr>
        <a:xfrm rot="5400000">
          <a:off x="2651336" y="3314883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Guarantee accompaniment and follow-up throughout the process of studying in the United States. From the application to the school to the start of classes.</a:t>
          </a:r>
          <a:endParaRPr lang="en-US" sz="700" b="1" kern="1200" dirty="0"/>
        </a:p>
      </dsp:txBody>
      <dsp:txXfrm rot="-5400000">
        <a:off x="3000601" y="3473054"/>
        <a:ext cx="1042790" cy="1198609"/>
      </dsp:txXfrm>
    </dsp:sp>
    <dsp:sp modelId="{56B36F88-BDA9-F74E-AA15-2A7A634246AA}">
      <dsp:nvSpPr>
        <dsp:cNvPr id="0" name=""/>
        <dsp:cNvSpPr/>
      </dsp:nvSpPr>
      <dsp:spPr>
        <a:xfrm>
          <a:off x="4325443" y="3549961"/>
          <a:ext cx="1943315" cy="104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8DB8-697A-6347-863C-9B3046F0A837}">
      <dsp:nvSpPr>
        <dsp:cNvPr id="0" name=""/>
        <dsp:cNvSpPr/>
      </dsp:nvSpPr>
      <dsp:spPr>
        <a:xfrm rot="5400000">
          <a:off x="1015190" y="3314883"/>
          <a:ext cx="1741321" cy="15149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4455" y="3473054"/>
        <a:ext cx="1042790" cy="119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57A8FF7-9666-4356-A84B-183FDAE8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7" y="453710"/>
            <a:ext cx="3377183" cy="1226748"/>
          </a:xfrm>
          <a:noFill/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/>
              <a:t>WEB SITE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31565C89-2D9B-5F05-867E-726BA0E1F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5" r="996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1979A28-3C74-EC85-8A8D-A3B0199FC4FE}"/>
              </a:ext>
            </a:extLst>
          </p:cNvPr>
          <p:cNvSpPr txBox="1">
            <a:spLocks/>
          </p:cNvSpPr>
          <p:nvPr/>
        </p:nvSpPr>
        <p:spPr>
          <a:xfrm>
            <a:off x="553631" y="4948063"/>
            <a:ext cx="3377183" cy="1226748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5400" b="1" dirty="0"/>
              <a:t>DEVELOPER</a:t>
            </a:r>
          </a:p>
          <a:p>
            <a:pPr algn="ctr">
              <a:lnSpc>
                <a:spcPct val="90000"/>
              </a:lnSpc>
            </a:pPr>
            <a:endParaRPr lang="en-US" sz="5400" b="1" dirty="0"/>
          </a:p>
          <a:p>
            <a:pPr algn="ctr">
              <a:lnSpc>
                <a:spcPct val="90000"/>
              </a:lnSpc>
            </a:pPr>
            <a:r>
              <a:rPr lang="en-US" sz="5400" b="1" dirty="0"/>
              <a:t>CARLOS POMA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>
            <a:normAutofit/>
          </a:bodyPr>
          <a:lstStyle/>
          <a:p>
            <a:r>
              <a:rPr lang="en-US" sz="4800" b="1" dirty="0"/>
              <a:t>Easy visa 360</a:t>
            </a:r>
          </a:p>
        </p:txBody>
      </p:sp>
      <p:pic>
        <p:nvPicPr>
          <p:cNvPr id="2" name="Picture 1" descr="A blue and green pillow&#10;&#10;Description automatically generated with low confidence">
            <a:extLst>
              <a:ext uri="{FF2B5EF4-FFF2-40B4-BE49-F238E27FC236}">
                <a16:creationId xmlns:a16="http://schemas.microsoft.com/office/drawing/2014/main" id="{39966F9A-85BB-E563-8686-145E920C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49" y="2826961"/>
            <a:ext cx="2953516" cy="2475413"/>
          </a:xfrm>
          <a:prstGeom prst="rect">
            <a:avLst/>
          </a:prstGeom>
        </p:spPr>
      </p:pic>
      <p:graphicFrame>
        <p:nvGraphicFramePr>
          <p:cNvPr id="13" name="Text Placeholder 5">
            <a:extLst>
              <a:ext uri="{FF2B5EF4-FFF2-40B4-BE49-F238E27FC236}">
                <a16:creationId xmlns:a16="http://schemas.microsoft.com/office/drawing/2014/main" id="{7E2DD005-D3BD-4CA3-1813-CAF09DA65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731855"/>
              </p:ext>
            </p:extLst>
          </p:nvPr>
        </p:nvGraphicFramePr>
        <p:xfrm>
          <a:off x="3730170" y="1788653"/>
          <a:ext cx="6268759" cy="5188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109326F2-223A-914F-35FA-4F2AF95A172F}"/>
              </a:ext>
            </a:extLst>
          </p:cNvPr>
          <p:cNvSpPr txBox="1">
            <a:spLocks/>
          </p:cNvSpPr>
          <p:nvPr/>
        </p:nvSpPr>
        <p:spPr>
          <a:xfrm>
            <a:off x="6159837" y="977427"/>
            <a:ext cx="5929380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Do you want to improve your English quickly?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0400D-F855-5B8F-D7B7-9DB810D2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87" y="1289713"/>
            <a:ext cx="4489100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94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WEB SITE</vt:lpstr>
      <vt:lpstr>Easy visa 360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2022-10-16T03:50:28Z</dcterms:modified>
</cp:coreProperties>
</file>