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B4BBF-7B5A-3342-963E-0A47197A1B60}" v="5" dt="2022-10-16T03:15:2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8"/>
    <p:restoredTop sz="95833"/>
  </p:normalViewPr>
  <p:slideViewPr>
    <p:cSldViewPr snapToGrid="0" snapToObjects="1">
      <p:cViewPr varScale="1">
        <p:scale>
          <a:sx n="178" d="100"/>
          <a:sy n="178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oma" userId="bcb04e9bceb7af80" providerId="LiveId" clId="{813B4BBF-7B5A-3342-963E-0A47197A1B60}"/>
    <pc:docChg chg="undo custSel addSld delSld modSld">
      <pc:chgData name="Carlos Poma" userId="bcb04e9bceb7af80" providerId="LiveId" clId="{813B4BBF-7B5A-3342-963E-0A47197A1B60}" dt="2022-10-16T03:15:37.459" v="23" actId="478"/>
      <pc:docMkLst>
        <pc:docMk/>
      </pc:docMkLst>
      <pc:sldChg chg="del">
        <pc:chgData name="Carlos Poma" userId="bcb04e9bceb7af80" providerId="LiveId" clId="{813B4BBF-7B5A-3342-963E-0A47197A1B60}" dt="2022-10-16T03:13:10.228" v="0" actId="2696"/>
        <pc:sldMkLst>
          <pc:docMk/>
          <pc:sldMk cId="1149591699" sldId="257"/>
        </pc:sldMkLst>
      </pc:sldChg>
      <pc:sldChg chg="addSp delSp modSp new mod setBg modAnim">
        <pc:chgData name="Carlos Poma" userId="bcb04e9bceb7af80" providerId="LiveId" clId="{813B4BBF-7B5A-3342-963E-0A47197A1B60}" dt="2022-10-16T03:15:03.649" v="18" actId="26606"/>
        <pc:sldMkLst>
          <pc:docMk/>
          <pc:sldMk cId="1251592972" sldId="257"/>
        </pc:sldMkLst>
        <pc:spChg chg="del">
          <ac:chgData name="Carlos Poma" userId="bcb04e9bceb7af80" providerId="LiveId" clId="{813B4BBF-7B5A-3342-963E-0A47197A1B60}" dt="2022-10-16T03:13:34.756" v="7" actId="478"/>
          <ac:spMkLst>
            <pc:docMk/>
            <pc:sldMk cId="1251592972" sldId="257"/>
            <ac:spMk id="2" creationId="{92BA5326-C7A8-E76B-D7B2-D06877CD5A49}"/>
          </ac:spMkLst>
        </pc:spChg>
        <pc:spChg chg="del">
          <ac:chgData name="Carlos Poma" userId="bcb04e9bceb7af80" providerId="LiveId" clId="{813B4BBF-7B5A-3342-963E-0A47197A1B60}" dt="2022-10-16T03:13:33.246" v="6" actId="478"/>
          <ac:spMkLst>
            <pc:docMk/>
            <pc:sldMk cId="1251592972" sldId="257"/>
            <ac:spMk id="3" creationId="{37EE91A0-8F41-B17A-A4F8-3AC9B6DD7300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8" creationId="{70CCC791-94D7-4BB8-9EDF-423CEA1F6215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9" creationId="{ED55A19D-297C-4231-AD1F-08EF9B4AA8F4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16" creationId="{98875539-0E84-455D-BC55-CA2C4BD93DC2}"/>
          </ac:spMkLst>
        </pc:spChg>
        <pc:spChg chg="add del">
          <ac:chgData name="Carlos Poma" userId="bcb04e9bceb7af80" providerId="LiveId" clId="{813B4BBF-7B5A-3342-963E-0A47197A1B60}" dt="2022-10-16T03:14:10.334" v="14" actId="26606"/>
          <ac:spMkLst>
            <pc:docMk/>
            <pc:sldMk cId="1251592972" sldId="257"/>
            <ac:spMk id="17" creationId="{70CCC791-94D7-4BB8-9EDF-423CEA1F6215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18" creationId="{5F9176D7-CC1C-4175-B08A-01FB9F4F3CB5}"/>
          </ac:spMkLst>
        </pc:spChg>
        <pc:spChg chg="add del">
          <ac:chgData name="Carlos Poma" userId="bcb04e9bceb7af80" providerId="LiveId" clId="{813B4BBF-7B5A-3342-963E-0A47197A1B60}" dt="2022-10-16T03:14:10.334" v="14" actId="26606"/>
          <ac:spMkLst>
            <pc:docMk/>
            <pc:sldMk cId="1251592972" sldId="257"/>
            <ac:spMk id="19" creationId="{ED55A19D-297C-4231-AD1F-08EF9B4AA8F4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20" creationId="{D83469C6-FD66-4B54-921B-8031CD42BA2F}"/>
          </ac:spMkLst>
        </pc:spChg>
        <pc:spChg chg="add del">
          <ac:chgData name="Carlos Poma" userId="bcb04e9bceb7af80" providerId="LiveId" clId="{813B4BBF-7B5A-3342-963E-0A47197A1B60}" dt="2022-10-16T03:14:10.334" v="14" actId="26606"/>
          <ac:spMkLst>
            <pc:docMk/>
            <pc:sldMk cId="1251592972" sldId="257"/>
            <ac:spMk id="21" creationId="{E9F10750-EF7A-4B45-967C-214C8CE7802C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22" creationId="{6F0C6814-AEA4-4409-9A89-7AC1D41EB7CA}"/>
          </ac:spMkLst>
        </pc:spChg>
        <pc:spChg chg="add del">
          <ac:chgData name="Carlos Poma" userId="bcb04e9bceb7af80" providerId="LiveId" clId="{813B4BBF-7B5A-3342-963E-0A47197A1B60}" dt="2022-10-16T03:14:10.334" v="14" actId="26606"/>
          <ac:spMkLst>
            <pc:docMk/>
            <pc:sldMk cId="1251592972" sldId="257"/>
            <ac:spMk id="23" creationId="{05173CA5-CBEA-452A-A648-B818B70A9260}"/>
          </ac:spMkLst>
        </pc:spChg>
        <pc:spChg chg="add del">
          <ac:chgData name="Carlos Poma" userId="bcb04e9bceb7af80" providerId="LiveId" clId="{813B4BBF-7B5A-3342-963E-0A47197A1B60}" dt="2022-10-16T03:14:10.334" v="14" actId="26606"/>
          <ac:spMkLst>
            <pc:docMk/>
            <pc:sldMk cId="1251592972" sldId="257"/>
            <ac:spMk id="25" creationId="{6BD92D0D-80C0-40C4-A942-F10B46603CAD}"/>
          </ac:spMkLst>
        </pc:spChg>
        <pc:spChg chg="add del">
          <ac:chgData name="Carlos Poma" userId="bcb04e9bceb7af80" providerId="LiveId" clId="{813B4BBF-7B5A-3342-963E-0A47197A1B60}" dt="2022-10-16T03:14:10.334" v="14" actId="26606"/>
          <ac:spMkLst>
            <pc:docMk/>
            <pc:sldMk cId="1251592972" sldId="257"/>
            <ac:spMk id="27" creationId="{8C5E0534-1245-40ED-BD5C-427E7EB881C9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29" creationId="{6754052F-5B23-433C-8ADA-E8F0F8438144}"/>
          </ac:spMkLst>
        </pc:spChg>
        <pc:spChg chg="add">
          <ac:chgData name="Carlos Poma" userId="bcb04e9bceb7af80" providerId="LiveId" clId="{813B4BBF-7B5A-3342-963E-0A47197A1B60}" dt="2022-10-16T03:15:03.649" v="18" actId="26606"/>
          <ac:spMkLst>
            <pc:docMk/>
            <pc:sldMk cId="1251592972" sldId="257"/>
            <ac:spMk id="31" creationId="{FB2B180F-0C1C-4489-B089-6B68FD7AB38F}"/>
          </ac:spMkLst>
        </pc:spChg>
        <pc:grpChg chg="add">
          <ac:chgData name="Carlos Poma" userId="bcb04e9bceb7af80" providerId="LiveId" clId="{813B4BBF-7B5A-3342-963E-0A47197A1B60}" dt="2022-10-16T03:15:03.649" v="18" actId="26606"/>
          <ac:grpSpMkLst>
            <pc:docMk/>
            <pc:sldMk cId="1251592972" sldId="257"/>
            <ac:grpSpMk id="7" creationId="{773CCE17-EE0F-40E0-B7AE-CF7677B64709}"/>
          </ac:grpSpMkLst>
        </pc:grpChg>
        <pc:grpChg chg="add del">
          <ac:chgData name="Carlos Poma" userId="bcb04e9bceb7af80" providerId="LiveId" clId="{813B4BBF-7B5A-3342-963E-0A47197A1B60}" dt="2022-10-16T03:14:10.334" v="14" actId="26606"/>
          <ac:grpSpMkLst>
            <pc:docMk/>
            <pc:sldMk cId="1251592972" sldId="257"/>
            <ac:grpSpMk id="10" creationId="{773CCE17-EE0F-40E0-B7AE-CF7677B64709}"/>
          </ac:grpSpMkLst>
        </pc:grpChg>
        <pc:grpChg chg="add">
          <ac:chgData name="Carlos Poma" userId="bcb04e9bceb7af80" providerId="LiveId" clId="{813B4BBF-7B5A-3342-963E-0A47197A1B60}" dt="2022-10-16T03:15:03.649" v="18" actId="26606"/>
          <ac:grpSpMkLst>
            <pc:docMk/>
            <pc:sldMk cId="1251592972" sldId="257"/>
            <ac:grpSpMk id="33" creationId="{F8DA0E47-CC59-4007-BDA3-0D5A4CF235D6}"/>
          </ac:grpSpMkLst>
        </pc:grpChg>
        <pc:picChg chg="add mod">
          <ac:chgData name="Carlos Poma" userId="bcb04e9bceb7af80" providerId="LiveId" clId="{813B4BBF-7B5A-3342-963E-0A47197A1B60}" dt="2022-10-16T03:15:03.649" v="18" actId="26606"/>
          <ac:picMkLst>
            <pc:docMk/>
            <pc:sldMk cId="1251592972" sldId="257"/>
            <ac:picMk id="5" creationId="{93A794DB-9F14-8903-3FF8-46DFEA9F8E59}"/>
          </ac:picMkLst>
        </pc:picChg>
      </pc:sldChg>
      <pc:sldChg chg="addSp delSp modSp new mod">
        <pc:chgData name="Carlos Poma" userId="bcb04e9bceb7af80" providerId="LiveId" clId="{813B4BBF-7B5A-3342-963E-0A47197A1B60}" dt="2022-10-16T03:15:37.459" v="23" actId="478"/>
        <pc:sldMkLst>
          <pc:docMk/>
          <pc:sldMk cId="533574180" sldId="258"/>
        </pc:sldMkLst>
        <pc:spChg chg="del">
          <ac:chgData name="Carlos Poma" userId="bcb04e9bceb7af80" providerId="LiveId" clId="{813B4BBF-7B5A-3342-963E-0A47197A1B60}" dt="2022-10-16T03:15:33.591" v="22" actId="478"/>
          <ac:spMkLst>
            <pc:docMk/>
            <pc:sldMk cId="533574180" sldId="258"/>
            <ac:spMk id="2" creationId="{D5862B30-16C7-1BE8-7AC9-CEF843EF4CC0}"/>
          </ac:spMkLst>
        </pc:spChg>
        <pc:spChg chg="del">
          <ac:chgData name="Carlos Poma" userId="bcb04e9bceb7af80" providerId="LiveId" clId="{813B4BBF-7B5A-3342-963E-0A47197A1B60}" dt="2022-10-16T03:15:15.545" v="20"/>
          <ac:spMkLst>
            <pc:docMk/>
            <pc:sldMk cId="533574180" sldId="258"/>
            <ac:spMk id="3" creationId="{DA53A801-3A02-E06A-150E-4BF2BE588D91}"/>
          </ac:spMkLst>
        </pc:spChg>
        <pc:spChg chg="add mod">
          <ac:chgData name="Carlos Poma" userId="bcb04e9bceb7af80" providerId="LiveId" clId="{813B4BBF-7B5A-3342-963E-0A47197A1B60}" dt="2022-10-16T03:15:37.459" v="23" actId="478"/>
          <ac:spMkLst>
            <pc:docMk/>
            <pc:sldMk cId="533574180" sldId="258"/>
            <ac:spMk id="7" creationId="{2AC59197-85AB-3FB1-923F-7801CB98FA07}"/>
          </ac:spMkLst>
        </pc:spChg>
        <pc:graphicFrameChg chg="add del mod">
          <ac:chgData name="Carlos Poma" userId="bcb04e9bceb7af80" providerId="LiveId" clId="{813B4BBF-7B5A-3342-963E-0A47197A1B60}" dt="2022-10-16T03:15:37.459" v="23" actId="478"/>
          <ac:graphicFrameMkLst>
            <pc:docMk/>
            <pc:sldMk cId="533574180" sldId="258"/>
            <ac:graphicFrameMk id="4" creationId="{9497816A-D3A5-E37D-961E-46D47E57BFC4}"/>
          </ac:graphicFrameMkLst>
        </pc:graphicFrameChg>
        <pc:picChg chg="add mod">
          <ac:chgData name="Carlos Poma" userId="bcb04e9bceb7af80" providerId="LiveId" clId="{813B4BBF-7B5A-3342-963E-0A47197A1B60}" dt="2022-10-16T03:15:20.826" v="21"/>
          <ac:picMkLst>
            <pc:docMk/>
            <pc:sldMk cId="533574180" sldId="258"/>
            <ac:picMk id="5" creationId="{E0946756-0724-6AF0-7B72-99A62C814474}"/>
          </ac:picMkLst>
        </pc:picChg>
      </pc:sldChg>
      <pc:sldChg chg="del">
        <pc:chgData name="Carlos Poma" userId="bcb04e9bceb7af80" providerId="LiveId" clId="{813B4BBF-7B5A-3342-963E-0A47197A1B60}" dt="2022-10-16T03:13:10.738" v="1" actId="2696"/>
        <pc:sldMkLst>
          <pc:docMk/>
          <pc:sldMk cId="1286449449" sldId="258"/>
        </pc:sldMkLst>
      </pc:sldChg>
      <pc:sldChg chg="del">
        <pc:chgData name="Carlos Poma" userId="bcb04e9bceb7af80" providerId="LiveId" clId="{813B4BBF-7B5A-3342-963E-0A47197A1B60}" dt="2022-10-16T03:13:11.026" v="2" actId="2696"/>
        <pc:sldMkLst>
          <pc:docMk/>
          <pc:sldMk cId="3598304000" sldId="259"/>
        </pc:sldMkLst>
      </pc:sldChg>
      <pc:sldChg chg="del">
        <pc:chgData name="Carlos Poma" userId="bcb04e9bceb7af80" providerId="LiveId" clId="{813B4BBF-7B5A-3342-963E-0A47197A1B60}" dt="2022-10-16T03:13:12.174" v="3" actId="2696"/>
        <pc:sldMkLst>
          <pc:docMk/>
          <pc:sldMk cId="1407215258" sldId="260"/>
        </pc:sldMkLst>
      </pc:sldChg>
      <pc:sldChg chg="del">
        <pc:chgData name="Carlos Poma" userId="bcb04e9bceb7af80" providerId="LiveId" clId="{813B4BBF-7B5A-3342-963E-0A47197A1B60}" dt="2022-10-16T03:13:13.468" v="4" actId="2696"/>
        <pc:sldMkLst>
          <pc:docMk/>
          <pc:sldMk cId="2142055747" sldId="261"/>
        </pc:sldMkLst>
      </pc:sldChg>
    </pc:docChg>
  </pc:docChgLst>
  <pc:docChgLst>
    <pc:chgData name="Carlos Poma" userId="bcb04e9bceb7af80" providerId="LiveId" clId="{751D5F86-5970-774C-B9C2-BC10D2521D55}"/>
    <pc:docChg chg="undo custSel addSld modSld">
      <pc:chgData name="Carlos Poma" userId="bcb04e9bceb7af80" providerId="LiveId" clId="{751D5F86-5970-774C-B9C2-BC10D2521D55}" dt="2022-08-29T15:34:28.365" v="318" actId="1076"/>
      <pc:docMkLst>
        <pc:docMk/>
      </pc:docMkLst>
      <pc:sldChg chg="addSp delSp modSp mod setBg">
        <pc:chgData name="Carlos Poma" userId="bcb04e9bceb7af80" providerId="LiveId" clId="{751D5F86-5970-774C-B9C2-BC10D2521D55}" dt="2022-08-29T15:32:54.267" v="306" actId="1076"/>
        <pc:sldMkLst>
          <pc:docMk/>
          <pc:sldMk cId="1407215258" sldId="260"/>
        </pc:sldMkLst>
        <pc:spChg chg="mod">
          <ac:chgData name="Carlos Poma" userId="bcb04e9bceb7af80" providerId="LiveId" clId="{751D5F86-5970-774C-B9C2-BC10D2521D55}" dt="2022-08-29T15:24:46.617" v="29" actId="1076"/>
          <ac:spMkLst>
            <pc:docMk/>
            <pc:sldMk cId="1407215258" sldId="260"/>
            <ac:spMk id="2" creationId="{E46EB3A3-777E-5A5C-1263-08D3268C3AEE}"/>
          </ac:spMkLst>
        </pc:spChg>
        <pc:spChg chg="del mod ord">
          <ac:chgData name="Carlos Poma" userId="bcb04e9bceb7af80" providerId="LiveId" clId="{751D5F86-5970-774C-B9C2-BC10D2521D55}" dt="2022-08-29T15:18:34.544" v="4" actId="478"/>
          <ac:spMkLst>
            <pc:docMk/>
            <pc:sldMk cId="1407215258" sldId="260"/>
            <ac:spMk id="3" creationId="{C4099477-7EE8-E303-EFBC-A0EE88F01F74}"/>
          </ac:spMkLst>
        </pc:spChg>
        <pc:spChg chg="add mod">
          <ac:chgData name="Carlos Poma" userId="bcb04e9bceb7af80" providerId="LiveId" clId="{751D5F86-5970-774C-B9C2-BC10D2521D55}" dt="2022-08-29T15:29:52.987" v="165" actId="1076"/>
          <ac:spMkLst>
            <pc:docMk/>
            <pc:sldMk cId="1407215258" sldId="260"/>
            <ac:spMk id="4" creationId="{7C23A91E-3EDA-A813-A2CA-B807A6377602}"/>
          </ac:spMkLst>
        </pc:spChg>
        <pc:spChg chg="add mod">
          <ac:chgData name="Carlos Poma" userId="bcb04e9bceb7af80" providerId="LiveId" clId="{751D5F86-5970-774C-B9C2-BC10D2521D55}" dt="2022-08-29T15:32:54.267" v="306" actId="1076"/>
          <ac:spMkLst>
            <pc:docMk/>
            <pc:sldMk cId="1407215258" sldId="260"/>
            <ac:spMk id="5" creationId="{A5A9C571-BC02-4D4C-0D58-095DB77C2E80}"/>
          </ac:spMkLst>
        </pc:spChg>
        <pc:spChg chg="add del">
          <ac:chgData name="Carlos Poma" userId="bcb04e9bceb7af80" providerId="LiveId" clId="{751D5F86-5970-774C-B9C2-BC10D2521D55}" dt="2022-08-29T15:18:52.297" v="9" actId="26606"/>
          <ac:spMkLst>
            <pc:docMk/>
            <pc:sldMk cId="1407215258" sldId="260"/>
            <ac:spMk id="1035" creationId="{5A0118C5-4F8D-4CF4-BADD-53FEACC6C42A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70" creationId="{7D6BF779-0B8C-4CC2-9268-9506AD0C5331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72" creationId="{3A397E3E-B90C-4D82-BAAA-36F7AC6A4565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74" creationId="{24222208-7EF7-4273-8B58-7FA7E32E795D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76" creationId="{B568CAC1-BAFF-496D-B532-CACC78FFBC81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78" creationId="{01F58F30-83AD-49E4-A774-6DEA392720AF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80" creationId="{042757DC-02B0-4F4E-81E6-CBBF16D2E462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82" creationId="{659B6934-5B50-4670-B4FC-E939C2D9AD79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84" creationId="{9F664C7D-21BB-42EF-938E-7E264A422B8A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86" creationId="{C8343081-ED28-43C8-B71C-79802A594281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95" creationId="{A9CEB7C9-3A11-4901-BC56-0B7C643CE43B}"/>
          </ac:spMkLst>
        </pc:spChg>
        <pc:spChg chg="add del">
          <ac:chgData name="Carlos Poma" userId="bcb04e9bceb7af80" providerId="LiveId" clId="{751D5F86-5970-774C-B9C2-BC10D2521D55}" dt="2022-08-29T15:18:51.906" v="6" actId="26606"/>
          <ac:spMkLst>
            <pc:docMk/>
            <pc:sldMk cId="1407215258" sldId="260"/>
            <ac:spMk id="1097" creationId="{C7420CB2-BEE5-4186-A5D8-9E55B3B5CC74}"/>
          </ac:spMkLst>
        </pc:spChg>
        <pc:spChg chg="add del">
          <ac:chgData name="Carlos Poma" userId="bcb04e9bceb7af80" providerId="LiveId" clId="{751D5F86-5970-774C-B9C2-BC10D2521D55}" dt="2022-08-29T15:18:52.285" v="8" actId="26606"/>
          <ac:spMkLst>
            <pc:docMk/>
            <pc:sldMk cId="1407215258" sldId="260"/>
            <ac:spMk id="1258" creationId="{7D6BF779-0B8C-4CC2-9268-9506AD0C5331}"/>
          </ac:spMkLst>
        </pc:spChg>
        <pc:spChg chg="add del">
          <ac:chgData name="Carlos Poma" userId="bcb04e9bceb7af80" providerId="LiveId" clId="{751D5F86-5970-774C-B9C2-BC10D2521D55}" dt="2022-08-29T15:18:52.285" v="8" actId="26606"/>
          <ac:spMkLst>
            <pc:docMk/>
            <pc:sldMk cId="1407215258" sldId="260"/>
            <ac:spMk id="1259" creationId="{489B7BFD-8F45-4093-AD9C-91B15B0503D9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77" creationId="{7D6BF779-0B8C-4CC2-9268-9506AD0C5331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78" creationId="{489B7BFD-8F45-4093-AD9C-91B15B0503D9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79" creationId="{498F8FF6-43B4-494A-AF8F-123A4983EDF7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80" creationId="{FE7142A8-393B-47A8-A092-8716623629BC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81" creationId="{EA14E168-70E6-4C9F-BB61-FCF0AF368976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82" creationId="{279CAF82-0ECF-42BE-8F37-F71941E5D410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96" creationId="{033BC44A-0661-43B4-9C14-FD5963C226AE}"/>
          </ac:spMkLst>
        </pc:spChg>
        <pc:spChg chg="add del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297" creationId="{BF7B0E8E-1D1E-4BA4-A360-D8A1FF31E436}"/>
          </ac:spMkLst>
        </pc:spChg>
        <pc:spChg chg="add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309" creationId="{7D6BF779-0B8C-4CC2-9268-9506AD0C5331}"/>
          </ac:spMkLst>
        </pc:spChg>
        <pc:spChg chg="add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311" creationId="{8B646C36-EEEC-4D52-8E8E-206F4CD8A3DA}"/>
          </ac:spMkLst>
        </pc:spChg>
        <pc:spChg chg="add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317" creationId="{C00B7DBB-97E9-4F5F-B72E-EECCFCC9D141}"/>
          </ac:spMkLst>
        </pc:spChg>
        <pc:spChg chg="add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326" creationId="{1C8B8E59-A269-4CAA-BE7D-AFD4E852CABB}"/>
          </ac:spMkLst>
        </pc:spChg>
        <pc:spChg chg="add">
          <ac:chgData name="Carlos Poma" userId="bcb04e9bceb7af80" providerId="LiveId" clId="{751D5F86-5970-774C-B9C2-BC10D2521D55}" dt="2022-08-29T15:23:34.256" v="11" actId="26606"/>
          <ac:spMkLst>
            <pc:docMk/>
            <pc:sldMk cId="1407215258" sldId="260"/>
            <ac:spMk id="1328" creationId="{20C5CF91-A170-4B31-B47F-D5E2E5D15A3B}"/>
          </ac:spMkLst>
        </pc:spChg>
        <pc:grpChg chg="add del">
          <ac:chgData name="Carlos Poma" userId="bcb04e9bceb7af80" providerId="LiveId" clId="{751D5F86-5970-774C-B9C2-BC10D2521D55}" dt="2022-08-29T15:18:52.297" v="9" actId="26606"/>
          <ac:grpSpMkLst>
            <pc:docMk/>
            <pc:sldMk cId="1407215258" sldId="260"/>
            <ac:grpSpMk id="1037" creationId="{078A9733-5207-4D76-BE1A-2267D369B5C8}"/>
          </ac:grpSpMkLst>
        </pc:grpChg>
        <pc:grpChg chg="add del">
          <ac:chgData name="Carlos Poma" userId="bcb04e9bceb7af80" providerId="LiveId" clId="{751D5F86-5970-774C-B9C2-BC10D2521D55}" dt="2022-08-29T15:18:52.297" v="9" actId="26606"/>
          <ac:grpSpMkLst>
            <pc:docMk/>
            <pc:sldMk cId="1407215258" sldId="260"/>
            <ac:grpSpMk id="1041" creationId="{E224DE5B-5116-4DC4-AC18-D90676EDFD07}"/>
          </ac:grpSpMkLst>
        </pc:grpChg>
        <pc:grpChg chg="add del">
          <ac:chgData name="Carlos Poma" userId="bcb04e9bceb7af80" providerId="LiveId" clId="{751D5F86-5970-774C-B9C2-BC10D2521D55}" dt="2022-08-29T15:18:52.297" v="9" actId="26606"/>
          <ac:grpSpMkLst>
            <pc:docMk/>
            <pc:sldMk cId="1407215258" sldId="260"/>
            <ac:grpSpMk id="1045" creationId="{FB26D01A-0A8C-47E4-B97B-91E8AEC949DF}"/>
          </ac:grpSpMkLst>
        </pc:grpChg>
        <pc:grpChg chg="add del">
          <ac:chgData name="Carlos Poma" userId="bcb04e9bceb7af80" providerId="LiveId" clId="{751D5F86-5970-774C-B9C2-BC10D2521D55}" dt="2022-08-29T15:18:51.906" v="6" actId="26606"/>
          <ac:grpSpMkLst>
            <pc:docMk/>
            <pc:sldMk cId="1407215258" sldId="260"/>
            <ac:grpSpMk id="1063" creationId="{8A351602-3772-4279-B0D3-A523F6F6EAB3}"/>
          </ac:grpSpMkLst>
        </pc:grpChg>
        <pc:grpChg chg="add del">
          <ac:chgData name="Carlos Poma" userId="bcb04e9bceb7af80" providerId="LiveId" clId="{751D5F86-5970-774C-B9C2-BC10D2521D55}" dt="2022-08-29T15:18:51.906" v="6" actId="26606"/>
          <ac:grpSpMkLst>
            <pc:docMk/>
            <pc:sldMk cId="1407215258" sldId="260"/>
            <ac:grpSpMk id="1088" creationId="{A7778C63-09B6-4355-B9CD-1ABAF557B7BC}"/>
          </ac:grpSpMkLst>
        </pc:grpChg>
        <pc:grpChg chg="add del">
          <ac:chgData name="Carlos Poma" userId="bcb04e9bceb7af80" providerId="LiveId" clId="{751D5F86-5970-774C-B9C2-BC10D2521D55}" dt="2022-08-29T15:23:34.256" v="11" actId="26606"/>
          <ac:grpSpMkLst>
            <pc:docMk/>
            <pc:sldMk cId="1407215258" sldId="260"/>
            <ac:grpSpMk id="1089" creationId="{9D69F773-8C5C-486C-B033-51C7BB3B3668}"/>
          </ac:grpSpMkLst>
        </pc:grpChg>
        <pc:grpChg chg="add del">
          <ac:chgData name="Carlos Poma" userId="bcb04e9bceb7af80" providerId="LiveId" clId="{751D5F86-5970-774C-B9C2-BC10D2521D55}" dt="2022-08-29T15:18:52.285" v="8" actId="26606"/>
          <ac:grpSpMkLst>
            <pc:docMk/>
            <pc:sldMk cId="1407215258" sldId="260"/>
            <ac:grpSpMk id="1252" creationId="{8A351602-3772-4279-B0D3-A523F6F6EAB3}"/>
          </ac:grpSpMkLst>
        </pc:grpChg>
        <pc:grpChg chg="add del">
          <ac:chgData name="Carlos Poma" userId="bcb04e9bceb7af80" providerId="LiveId" clId="{751D5F86-5970-774C-B9C2-BC10D2521D55}" dt="2022-08-29T15:18:52.285" v="8" actId="26606"/>
          <ac:grpSpMkLst>
            <pc:docMk/>
            <pc:sldMk cId="1407215258" sldId="260"/>
            <ac:grpSpMk id="1260" creationId="{AD4D52FB-029C-4093-AC32-225FE0586154}"/>
          </ac:grpSpMkLst>
        </pc:grpChg>
        <pc:grpChg chg="add del">
          <ac:chgData name="Carlos Poma" userId="bcb04e9bceb7af80" providerId="LiveId" clId="{751D5F86-5970-774C-B9C2-BC10D2521D55}" dt="2022-08-29T15:18:52.285" v="8" actId="26606"/>
          <ac:grpSpMkLst>
            <pc:docMk/>
            <pc:sldMk cId="1407215258" sldId="260"/>
            <ac:grpSpMk id="1262" creationId="{24B0F550-3D95-4E91-850F-90066642B3FE}"/>
          </ac:grpSpMkLst>
        </pc:grpChg>
        <pc:grpChg chg="add del">
          <ac:chgData name="Carlos Poma" userId="bcb04e9bceb7af80" providerId="LiveId" clId="{751D5F86-5970-774C-B9C2-BC10D2521D55}" dt="2022-08-29T15:18:52.285" v="8" actId="26606"/>
          <ac:grpSpMkLst>
            <pc:docMk/>
            <pc:sldMk cId="1407215258" sldId="260"/>
            <ac:grpSpMk id="1264" creationId="{2B740E94-FA98-412C-AD0C-D4711A4C5EF0}"/>
          </ac:grpSpMkLst>
        </pc:grpChg>
        <pc:grpChg chg="add del">
          <ac:chgData name="Carlos Poma" userId="bcb04e9bceb7af80" providerId="LiveId" clId="{751D5F86-5970-774C-B9C2-BC10D2521D55}" dt="2022-08-29T15:23:34.256" v="11" actId="26606"/>
          <ac:grpSpMkLst>
            <pc:docMk/>
            <pc:sldMk cId="1407215258" sldId="260"/>
            <ac:grpSpMk id="1276" creationId="{8A351602-3772-4279-B0D3-A523F6F6EAB3}"/>
          </ac:grpSpMkLst>
        </pc:grpChg>
        <pc:grpChg chg="add del">
          <ac:chgData name="Carlos Poma" userId="bcb04e9bceb7af80" providerId="LiveId" clId="{751D5F86-5970-774C-B9C2-BC10D2521D55}" dt="2022-08-29T15:23:34.256" v="11" actId="26606"/>
          <ac:grpSpMkLst>
            <pc:docMk/>
            <pc:sldMk cId="1407215258" sldId="260"/>
            <ac:grpSpMk id="1283" creationId="{FB9739EB-7F66-433D-841F-AB3CD18700B7}"/>
          </ac:grpSpMkLst>
        </pc:grpChg>
        <pc:grpChg chg="add del">
          <ac:chgData name="Carlos Poma" userId="bcb04e9bceb7af80" providerId="LiveId" clId="{751D5F86-5970-774C-B9C2-BC10D2521D55}" dt="2022-08-29T15:23:34.256" v="11" actId="26606"/>
          <ac:grpSpMkLst>
            <pc:docMk/>
            <pc:sldMk cId="1407215258" sldId="260"/>
            <ac:grpSpMk id="1290" creationId="{EEC0EF42-FB7F-40F4-9F83-19A3651C7458}"/>
          </ac:grpSpMkLst>
        </pc:grpChg>
        <pc:grpChg chg="add">
          <ac:chgData name="Carlos Poma" userId="bcb04e9bceb7af80" providerId="LiveId" clId="{751D5F86-5970-774C-B9C2-BC10D2521D55}" dt="2022-08-29T15:23:34.256" v="11" actId="26606"/>
          <ac:grpSpMkLst>
            <pc:docMk/>
            <pc:sldMk cId="1407215258" sldId="260"/>
            <ac:grpSpMk id="1302" creationId="{8A351602-3772-4279-B0D3-A523F6F6EAB3}"/>
          </ac:grpSpMkLst>
        </pc:grpChg>
        <pc:grpChg chg="add">
          <ac:chgData name="Carlos Poma" userId="bcb04e9bceb7af80" providerId="LiveId" clId="{751D5F86-5970-774C-B9C2-BC10D2521D55}" dt="2022-08-29T15:23:34.256" v="11" actId="26606"/>
          <ac:grpSpMkLst>
            <pc:docMk/>
            <pc:sldMk cId="1407215258" sldId="260"/>
            <ac:grpSpMk id="1313" creationId="{9B970977-38DA-4F81-AA88-8C778B31E4A7}"/>
          </ac:grpSpMkLst>
        </pc:grpChg>
        <pc:grpChg chg="add">
          <ac:chgData name="Carlos Poma" userId="bcb04e9bceb7af80" providerId="LiveId" clId="{751D5F86-5970-774C-B9C2-BC10D2521D55}" dt="2022-08-29T15:23:34.256" v="11" actId="26606"/>
          <ac:grpSpMkLst>
            <pc:docMk/>
            <pc:sldMk cId="1407215258" sldId="260"/>
            <ac:grpSpMk id="1319" creationId="{FB9739EB-7F66-433D-841F-AB3CD18700B7}"/>
          </ac:grpSpMkLst>
        </pc:grpChg>
        <pc:picChg chg="add mod ord">
          <ac:chgData name="Carlos Poma" userId="bcb04e9bceb7af80" providerId="LiveId" clId="{751D5F86-5970-774C-B9C2-BC10D2521D55}" dt="2022-08-29T15:23:34.256" v="11" actId="26606"/>
          <ac:picMkLst>
            <pc:docMk/>
            <pc:sldMk cId="1407215258" sldId="260"/>
            <ac:picMk id="1026" creationId="{09BEFDCE-2AD6-2BE1-C372-1B02852FB1DD}"/>
          </ac:picMkLst>
        </pc:picChg>
        <pc:picChg chg="add mod ord">
          <ac:chgData name="Carlos Poma" userId="bcb04e9bceb7af80" providerId="LiveId" clId="{751D5F86-5970-774C-B9C2-BC10D2521D55}" dt="2022-08-29T15:23:34.256" v="11" actId="26606"/>
          <ac:picMkLst>
            <pc:docMk/>
            <pc:sldMk cId="1407215258" sldId="260"/>
            <ac:picMk id="1028" creationId="{BD3843F2-52EC-F6F8-0DAE-59A58A2D4F62}"/>
          </ac:picMkLst>
        </pc:picChg>
        <pc:picChg chg="add mod ord">
          <ac:chgData name="Carlos Poma" userId="bcb04e9bceb7af80" providerId="LiveId" clId="{751D5F86-5970-774C-B9C2-BC10D2521D55}" dt="2022-08-29T15:23:34.256" v="11" actId="26606"/>
          <ac:picMkLst>
            <pc:docMk/>
            <pc:sldMk cId="1407215258" sldId="260"/>
            <ac:picMk id="1030" creationId="{CCC1BDBD-8DF1-96C3-E20B-7166E41B287A}"/>
          </ac:picMkLst>
        </pc:picChg>
        <pc:picChg chg="add mod">
          <ac:chgData name="Carlos Poma" userId="bcb04e9bceb7af80" providerId="LiveId" clId="{751D5F86-5970-774C-B9C2-BC10D2521D55}" dt="2022-08-29T15:23:34.256" v="11" actId="26606"/>
          <ac:picMkLst>
            <pc:docMk/>
            <pc:sldMk cId="1407215258" sldId="260"/>
            <ac:picMk id="1032" creationId="{677AFC72-B273-04BB-4A39-D35AEC2E4F55}"/>
          </ac:picMkLst>
        </pc:picChg>
        <pc:picChg chg="add del">
          <ac:chgData name="Carlos Poma" userId="bcb04e9bceb7af80" providerId="LiveId" clId="{751D5F86-5970-774C-B9C2-BC10D2521D55}" dt="2022-08-29T15:24:57.328" v="31" actId="478"/>
          <ac:picMkLst>
            <pc:docMk/>
            <pc:sldMk cId="1407215258" sldId="260"/>
            <ac:picMk id="1034" creationId="{73A6B69E-8EDE-EF67-1CF9-30C45A8A9F8E}"/>
          </ac:picMkLst>
        </pc:picChg>
      </pc:sldChg>
      <pc:sldChg chg="addSp delSp modSp new mod setBg">
        <pc:chgData name="Carlos Poma" userId="bcb04e9bceb7af80" providerId="LiveId" clId="{751D5F86-5970-774C-B9C2-BC10D2521D55}" dt="2022-08-29T15:34:28.365" v="318" actId="1076"/>
        <pc:sldMkLst>
          <pc:docMk/>
          <pc:sldMk cId="2142055747" sldId="261"/>
        </pc:sldMkLst>
        <pc:spChg chg="mod ord">
          <ac:chgData name="Carlos Poma" userId="bcb04e9bceb7af80" providerId="LiveId" clId="{751D5F86-5970-774C-B9C2-BC10D2521D55}" dt="2022-08-29T15:34:28.365" v="318" actId="1076"/>
          <ac:spMkLst>
            <pc:docMk/>
            <pc:sldMk cId="2142055747" sldId="261"/>
            <ac:spMk id="2" creationId="{7AAB2111-D8C8-7567-1F3A-9AF688D56B4E}"/>
          </ac:spMkLst>
        </pc:spChg>
        <pc:spChg chg="del">
          <ac:chgData name="Carlos Poma" userId="bcb04e9bceb7af80" providerId="LiveId" clId="{751D5F86-5970-774C-B9C2-BC10D2521D55}" dt="2022-08-29T15:34:12.035" v="308" actId="478"/>
          <ac:spMkLst>
            <pc:docMk/>
            <pc:sldMk cId="2142055747" sldId="261"/>
            <ac:spMk id="3" creationId="{72B3751C-90B0-EF83-6782-4A966C710A9D}"/>
          </ac:spMkLst>
        </pc:spChg>
        <pc:spChg chg="add">
          <ac:chgData name="Carlos Poma" userId="bcb04e9bceb7af80" providerId="LiveId" clId="{751D5F86-5970-774C-B9C2-BC10D2521D55}" dt="2022-08-29T15:34:17.237" v="310" actId="26606"/>
          <ac:spMkLst>
            <pc:docMk/>
            <pc:sldMk cId="2142055747" sldId="261"/>
            <ac:spMk id="2062" creationId="{7D6BF779-0B8C-4CC2-9268-9506AD0C5331}"/>
          </ac:spMkLst>
        </pc:spChg>
        <pc:spChg chg="add">
          <ac:chgData name="Carlos Poma" userId="bcb04e9bceb7af80" providerId="LiveId" clId="{751D5F86-5970-774C-B9C2-BC10D2521D55}" dt="2022-08-29T15:34:17.237" v="310" actId="26606"/>
          <ac:spMkLst>
            <pc:docMk/>
            <pc:sldMk cId="2142055747" sldId="261"/>
            <ac:spMk id="2064" creationId="{489B7BFD-8F45-4093-AD9C-91B15B0503D9}"/>
          </ac:spMkLst>
        </pc:spChg>
        <pc:spChg chg="add">
          <ac:chgData name="Carlos Poma" userId="bcb04e9bceb7af80" providerId="LiveId" clId="{751D5F86-5970-774C-B9C2-BC10D2521D55}" dt="2022-08-29T15:34:17.237" v="310" actId="26606"/>
          <ac:spMkLst>
            <pc:docMk/>
            <pc:sldMk cId="2142055747" sldId="261"/>
            <ac:spMk id="2066" creationId="{55E902CB-1D4C-4599-B01D-A1CD4D2D9F8F}"/>
          </ac:spMkLst>
        </pc:spChg>
        <pc:spChg chg="add">
          <ac:chgData name="Carlos Poma" userId="bcb04e9bceb7af80" providerId="LiveId" clId="{751D5F86-5970-774C-B9C2-BC10D2521D55}" dt="2022-08-29T15:34:17.237" v="310" actId="26606"/>
          <ac:spMkLst>
            <pc:docMk/>
            <pc:sldMk cId="2142055747" sldId="261"/>
            <ac:spMk id="2077" creationId="{19A55484-B97B-45ED-A47D-EBECAC290DBE}"/>
          </ac:spMkLst>
        </pc:spChg>
        <pc:spChg chg="add">
          <ac:chgData name="Carlos Poma" userId="bcb04e9bceb7af80" providerId="LiveId" clId="{751D5F86-5970-774C-B9C2-BC10D2521D55}" dt="2022-08-29T15:34:17.237" v="310" actId="26606"/>
          <ac:spMkLst>
            <pc:docMk/>
            <pc:sldMk cId="2142055747" sldId="261"/>
            <ac:spMk id="2079" creationId="{B31CB7B9-2B8F-4AD6-9FFE-5DAE8E132289}"/>
          </ac:spMkLst>
        </pc:spChg>
        <pc:grpChg chg="add">
          <ac:chgData name="Carlos Poma" userId="bcb04e9bceb7af80" providerId="LiveId" clId="{751D5F86-5970-774C-B9C2-BC10D2521D55}" dt="2022-08-29T15:34:17.237" v="310" actId="26606"/>
          <ac:grpSpMkLst>
            <pc:docMk/>
            <pc:sldMk cId="2142055747" sldId="261"/>
            <ac:grpSpMk id="2055" creationId="{8A351602-3772-4279-B0D3-A523F6F6EAB3}"/>
          </ac:grpSpMkLst>
        </pc:grpChg>
        <pc:grpChg chg="add">
          <ac:chgData name="Carlos Poma" userId="bcb04e9bceb7af80" providerId="LiveId" clId="{751D5F86-5970-774C-B9C2-BC10D2521D55}" dt="2022-08-29T15:34:17.237" v="310" actId="26606"/>
          <ac:grpSpMkLst>
            <pc:docMk/>
            <pc:sldMk cId="2142055747" sldId="261"/>
            <ac:grpSpMk id="2068" creationId="{F3F5D407-83EF-4D7F-9DAF-4C3CEB778FD2}"/>
          </ac:grpSpMkLst>
        </pc:grpChg>
        <pc:grpChg chg="add">
          <ac:chgData name="Carlos Poma" userId="bcb04e9bceb7af80" providerId="LiveId" clId="{751D5F86-5970-774C-B9C2-BC10D2521D55}" dt="2022-08-29T15:34:17.237" v="310" actId="26606"/>
          <ac:grpSpMkLst>
            <pc:docMk/>
            <pc:sldMk cId="2142055747" sldId="261"/>
            <ac:grpSpMk id="2072" creationId="{D2539C73-C848-4608-957A-D6C016913919}"/>
          </ac:grpSpMkLst>
        </pc:grpChg>
        <pc:picChg chg="add mod">
          <ac:chgData name="Carlos Poma" userId="bcb04e9bceb7af80" providerId="LiveId" clId="{751D5F86-5970-774C-B9C2-BC10D2521D55}" dt="2022-08-29T15:34:17.237" v="310" actId="26606"/>
          <ac:picMkLst>
            <pc:docMk/>
            <pc:sldMk cId="2142055747" sldId="261"/>
            <ac:picMk id="2050" creationId="{7A816DA9-C28D-1722-C855-E2CF742A4D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10/15/22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1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7" name="Rectangle 109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9" name="Graphic 38">
            <a:extLst>
              <a:ext uri="{FF2B5EF4-FFF2-40B4-BE49-F238E27FC236}">
                <a16:creationId xmlns:a16="http://schemas.microsoft.com/office/drawing/2014/main" id="{DAD61042-0C08-4792-9069-C50A2358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4033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094" name="Freeform: Shape 1099">
              <a:extLst>
                <a:ext uri="{FF2B5EF4-FFF2-40B4-BE49-F238E27FC236}">
                  <a16:creationId xmlns:a16="http://schemas.microsoft.com/office/drawing/2014/main" id="{0F1FA9DF-4B59-4A13-870A-3296634FF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5" name="Freeform: Shape 1100">
              <a:extLst>
                <a:ext uri="{FF2B5EF4-FFF2-40B4-BE49-F238E27FC236}">
                  <a16:creationId xmlns:a16="http://schemas.microsoft.com/office/drawing/2014/main" id="{99AEE6FE-7D59-41E1-8CF0-BA646F70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99B590B6-72F9-47BE-A8A4-E9B05D205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0894" y="1298420"/>
            <a:ext cx="5145145" cy="4483168"/>
            <a:chOff x="1674895" y="1345036"/>
            <a:chExt cx="5428610" cy="4210939"/>
          </a:xfrm>
        </p:grpSpPr>
        <p:sp>
          <p:nvSpPr>
            <p:cNvPr id="1096" name="Rectangle 1103">
              <a:extLst>
                <a:ext uri="{FF2B5EF4-FFF2-40B4-BE49-F238E27FC236}">
                  <a16:creationId xmlns:a16="http://schemas.microsoft.com/office/drawing/2014/main" id="{B3931B27-0EDB-439E-BB0D-8FB7F07C3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104">
              <a:extLst>
                <a:ext uri="{FF2B5EF4-FFF2-40B4-BE49-F238E27FC236}">
                  <a16:creationId xmlns:a16="http://schemas.microsoft.com/office/drawing/2014/main" id="{5B2A506B-A82D-4F4B-8BC3-3AC9EDE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107" name="Rectangle 1106">
            <a:extLst>
              <a:ext uri="{FF2B5EF4-FFF2-40B4-BE49-F238E27FC236}">
                <a16:creationId xmlns:a16="http://schemas.microsoft.com/office/drawing/2014/main" id="{2E369027-C2BF-44D4-8463-AA64250C5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73935-0CC2-DAB1-1EB7-35EF1814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95" y="2617145"/>
            <a:ext cx="5266867" cy="1410490"/>
          </a:xfrm>
        </p:spPr>
        <p:txBody>
          <a:bodyPr>
            <a:normAutofit fontScale="90000"/>
          </a:bodyPr>
          <a:lstStyle/>
          <a:p>
            <a:r>
              <a:rPr lang="en-PE" sz="4000" dirty="0">
                <a:solidFill>
                  <a:srgbClr val="FFC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AGUAYMANTO</a:t>
            </a:r>
            <a:br>
              <a:rPr lang="en-PE" sz="4000" dirty="0">
                <a:solidFill>
                  <a:srgbClr val="FFC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br>
              <a:rPr lang="en-PE" sz="4000" dirty="0">
                <a:solidFill>
                  <a:srgbClr val="FFC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r>
              <a:rPr lang="en-PE" sz="4000" dirty="0">
                <a:solidFill>
                  <a:srgbClr val="FFC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soda</a:t>
            </a:r>
          </a:p>
        </p:txBody>
      </p:sp>
      <p:pic>
        <p:nvPicPr>
          <p:cNvPr id="1026" name="Picture 2" descr="Discover the aguaymanto, one of the best foods produced in Peru | Peru Info">
            <a:extLst>
              <a:ext uri="{FF2B5EF4-FFF2-40B4-BE49-F238E27FC236}">
                <a16:creationId xmlns:a16="http://schemas.microsoft.com/office/drawing/2014/main" id="{291F6947-90D6-CA21-34A1-11A22CA03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2" r="2" b="15187"/>
          <a:stretch/>
        </p:blipFill>
        <p:spPr bwMode="auto">
          <a:xfrm>
            <a:off x="6381549" y="1187311"/>
            <a:ext cx="4899517" cy="22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9" name="Graphic 212">
            <a:extLst>
              <a:ext uri="{FF2B5EF4-FFF2-40B4-BE49-F238E27FC236}">
                <a16:creationId xmlns:a16="http://schemas.microsoft.com/office/drawing/2014/main" id="{0F2B4DB4-CB43-4265-8D5A-B45A9E981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11" name="Graphic 212">
            <a:extLst>
              <a:ext uri="{FF2B5EF4-FFF2-40B4-BE49-F238E27FC236}">
                <a16:creationId xmlns:a16="http://schemas.microsoft.com/office/drawing/2014/main" id="{FC0F9FEA-2B64-4E05-95C4-886199E76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028" name="Picture 4" descr="Aprende a preparar bebidas a base de aguaymanto | Diario Central - El  Origen de la Noticia">
            <a:extLst>
              <a:ext uri="{FF2B5EF4-FFF2-40B4-BE49-F238E27FC236}">
                <a16:creationId xmlns:a16="http://schemas.microsoft.com/office/drawing/2014/main" id="{7ADDCEBC-D14F-53D7-E196-94D346254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1" r="1" b="22362"/>
          <a:stretch/>
        </p:blipFill>
        <p:spPr bwMode="auto">
          <a:xfrm>
            <a:off x="6389212" y="3614193"/>
            <a:ext cx="4916333" cy="21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lado sin etiqueta verde botella de cerveza refrescante o soda de pie en  la arena dorada de una playa tropical bajo los calientes rayos de sol del  verano Fotografía de stock -">
            <a:extLst>
              <a:ext uri="{FF2B5EF4-FFF2-40B4-BE49-F238E27FC236}">
                <a16:creationId xmlns:a16="http://schemas.microsoft.com/office/drawing/2014/main" id="{A1522FE1-9FF7-7629-9628-782180AE4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75" b="81737" l="52332" r="82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26" t="25417" r="13416" b="12005"/>
          <a:stretch/>
        </p:blipFill>
        <p:spPr bwMode="auto">
          <a:xfrm>
            <a:off x="4692707" y="2801243"/>
            <a:ext cx="1044837" cy="275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6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3A794DB-9F14-8903-3FF8-46DFEA9F8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2" r="1" b="1"/>
          <a:stretch/>
        </p:blipFill>
        <p:spPr>
          <a:xfrm>
            <a:off x="1280667" y="720375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59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0946756-0724-6AF0-7B72-99A62C814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2" r="1" b="1"/>
          <a:stretch/>
        </p:blipFill>
        <p:spPr>
          <a:xfrm>
            <a:off x="1280667" y="720375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9197-85AB-3FB1-923F-7801CB98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418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Abadi</vt:lpstr>
      <vt:lpstr>Arial</vt:lpstr>
      <vt:lpstr>Source Sans Pro</vt:lpstr>
      <vt:lpstr>FunkyShapesDarkVTI</vt:lpstr>
      <vt:lpstr>AGUAYMANTO  soda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AGUAYMANTO  soda</dc:title>
  <dc:creator>Carlos Poma</dc:creator>
  <cp:lastModifiedBy>Carlos Poma</cp:lastModifiedBy>
  <cp:revision>1</cp:revision>
  <dcterms:created xsi:type="dcterms:W3CDTF">2022-08-29T14:11:11Z</dcterms:created>
  <dcterms:modified xsi:type="dcterms:W3CDTF">2022-10-16T03:15:43Z</dcterms:modified>
</cp:coreProperties>
</file>