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BCF71-6CF7-4A68-B7C0-2CD8484E89C9}" v="7" dt="2025-03-06T18:22:1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opoff" userId="880ec60a91ea2446" providerId="LiveId" clId="{05EBCF71-6CF7-4A68-B7C0-2CD8484E89C9}"/>
    <pc:docChg chg="custSel addSld modSld sldOrd">
      <pc:chgData name="carlos popoff" userId="880ec60a91ea2446" providerId="LiveId" clId="{05EBCF71-6CF7-4A68-B7C0-2CD8484E89C9}" dt="2025-03-06T18:23:04.795" v="135"/>
      <pc:docMkLst>
        <pc:docMk/>
      </pc:docMkLst>
      <pc:sldChg chg="addSp modSp mod">
        <pc:chgData name="carlos popoff" userId="880ec60a91ea2446" providerId="LiveId" clId="{05EBCF71-6CF7-4A68-B7C0-2CD8484E89C9}" dt="2025-03-06T15:02:06.917" v="5" actId="208"/>
        <pc:sldMkLst>
          <pc:docMk/>
          <pc:sldMk cId="3068201239" sldId="256"/>
        </pc:sldMkLst>
        <pc:spChg chg="mod">
          <ac:chgData name="carlos popoff" userId="880ec60a91ea2446" providerId="LiveId" clId="{05EBCF71-6CF7-4A68-B7C0-2CD8484E89C9}" dt="2025-03-06T15:01:48.193" v="0" actId="1076"/>
          <ac:spMkLst>
            <pc:docMk/>
            <pc:sldMk cId="3068201239" sldId="256"/>
            <ac:spMk id="5" creationId="{C1D686AA-5443-E9C2-799D-C5D06DA5F46B}"/>
          </ac:spMkLst>
        </pc:spChg>
        <pc:spChg chg="add mod">
          <ac:chgData name="carlos popoff" userId="880ec60a91ea2446" providerId="LiveId" clId="{05EBCF71-6CF7-4A68-B7C0-2CD8484E89C9}" dt="2025-03-06T15:01:54.593" v="3" actId="14100"/>
          <ac:spMkLst>
            <pc:docMk/>
            <pc:sldMk cId="3068201239" sldId="256"/>
            <ac:spMk id="54" creationId="{5B12D620-4EE0-743A-5499-9FC5D5163FC0}"/>
          </ac:spMkLst>
        </pc:spChg>
        <pc:cxnChg chg="mod">
          <ac:chgData name="carlos popoff" userId="880ec60a91ea2446" providerId="LiveId" clId="{05EBCF71-6CF7-4A68-B7C0-2CD8484E89C9}" dt="2025-03-06T15:01:48.193" v="0" actId="1076"/>
          <ac:cxnSpMkLst>
            <pc:docMk/>
            <pc:sldMk cId="3068201239" sldId="256"/>
            <ac:cxnSpMk id="7" creationId="{2048F98D-A699-39E3-BBE3-82F84733E6FC}"/>
          </ac:cxnSpMkLst>
        </pc:cxnChg>
        <pc:cxnChg chg="add mod">
          <ac:chgData name="carlos popoff" userId="880ec60a91ea2446" providerId="LiveId" clId="{05EBCF71-6CF7-4A68-B7C0-2CD8484E89C9}" dt="2025-03-06T15:02:06.917" v="5" actId="208"/>
          <ac:cxnSpMkLst>
            <pc:docMk/>
            <pc:sldMk cId="3068201239" sldId="256"/>
            <ac:cxnSpMk id="56" creationId="{197BCF2E-9450-198F-A6BA-8476A1A4DBD7}"/>
          </ac:cxnSpMkLst>
        </pc:cxnChg>
      </pc:sldChg>
      <pc:sldChg chg="addSp delSp modSp new mod ord">
        <pc:chgData name="carlos popoff" userId="880ec60a91ea2446" providerId="LiveId" clId="{05EBCF71-6CF7-4A68-B7C0-2CD8484E89C9}" dt="2025-03-06T18:23:04.795" v="135"/>
        <pc:sldMkLst>
          <pc:docMk/>
          <pc:sldMk cId="1606787028" sldId="257"/>
        </pc:sldMkLst>
        <pc:spChg chg="mod">
          <ac:chgData name="carlos popoff" userId="880ec60a91ea2446" providerId="LiveId" clId="{05EBCF71-6CF7-4A68-B7C0-2CD8484E89C9}" dt="2025-03-06T18:21:12.119" v="65" actId="20577"/>
          <ac:spMkLst>
            <pc:docMk/>
            <pc:sldMk cId="1606787028" sldId="257"/>
            <ac:spMk id="2" creationId="{304E7430-8592-21F6-8C61-D0D634FFBF8F}"/>
          </ac:spMkLst>
        </pc:spChg>
        <pc:spChg chg="del">
          <ac:chgData name="carlos popoff" userId="880ec60a91ea2446" providerId="LiveId" clId="{05EBCF71-6CF7-4A68-B7C0-2CD8484E89C9}" dt="2025-03-06T18:20:47.235" v="35" actId="478"/>
          <ac:spMkLst>
            <pc:docMk/>
            <pc:sldMk cId="1606787028" sldId="257"/>
            <ac:spMk id="3" creationId="{56FCCAC1-D7B0-525D-92FE-9C38CC4F7080}"/>
          </ac:spMkLst>
        </pc:spChg>
        <pc:spChg chg="add mod">
          <ac:chgData name="carlos popoff" userId="880ec60a91ea2446" providerId="LiveId" clId="{05EBCF71-6CF7-4A68-B7C0-2CD8484E89C9}" dt="2025-03-06T18:21:41.153" v="88" actId="1076"/>
          <ac:spMkLst>
            <pc:docMk/>
            <pc:sldMk cId="1606787028" sldId="257"/>
            <ac:spMk id="5" creationId="{17190032-896A-8738-9E1C-B6451B24179C}"/>
          </ac:spMkLst>
        </pc:spChg>
        <pc:spChg chg="add mod">
          <ac:chgData name="carlos popoff" userId="880ec60a91ea2446" providerId="LiveId" clId="{05EBCF71-6CF7-4A68-B7C0-2CD8484E89C9}" dt="2025-03-06T18:22:41.154" v="113" actId="1076"/>
          <ac:spMkLst>
            <pc:docMk/>
            <pc:sldMk cId="1606787028" sldId="257"/>
            <ac:spMk id="6" creationId="{6788DF58-2FBC-36EC-9CC4-62B870596525}"/>
          </ac:spMkLst>
        </pc:spChg>
        <pc:spChg chg="add mod">
          <ac:chgData name="carlos popoff" userId="880ec60a91ea2446" providerId="LiveId" clId="{05EBCF71-6CF7-4A68-B7C0-2CD8484E89C9}" dt="2025-03-06T18:22:30.835" v="105" actId="1076"/>
          <ac:spMkLst>
            <pc:docMk/>
            <pc:sldMk cId="1606787028" sldId="257"/>
            <ac:spMk id="7" creationId="{C0146B77-1FB0-4A4E-F21F-65E1C1D6B367}"/>
          </ac:spMkLst>
        </pc:spChg>
        <pc:spChg chg="add">
          <ac:chgData name="carlos popoff" userId="880ec60a91ea2446" providerId="LiveId" clId="{05EBCF71-6CF7-4A68-B7C0-2CD8484E89C9}" dt="2025-03-06T18:22:12.724" v="100" actId="11529"/>
          <ac:spMkLst>
            <pc:docMk/>
            <pc:sldMk cId="1606787028" sldId="257"/>
            <ac:spMk id="8" creationId="{328FB061-B54E-7B4F-85DE-11A6F53EC314}"/>
          </ac:spMkLst>
        </pc:spChg>
        <pc:spChg chg="add mod">
          <ac:chgData name="carlos popoff" userId="880ec60a91ea2446" providerId="LiveId" clId="{05EBCF71-6CF7-4A68-B7C0-2CD8484E89C9}" dt="2025-03-06T18:22:50.410" v="132" actId="20577"/>
          <ac:spMkLst>
            <pc:docMk/>
            <pc:sldMk cId="1606787028" sldId="257"/>
            <ac:spMk id="9" creationId="{FD5DFAC5-5232-E615-48A5-B865A3346921}"/>
          </ac:spMkLst>
        </pc:spChg>
        <pc:graphicFrameChg chg="add mod">
          <ac:chgData name="carlos popoff" userId="880ec60a91ea2446" providerId="LiveId" clId="{05EBCF71-6CF7-4A68-B7C0-2CD8484E89C9}" dt="2025-03-06T18:21:01.476" v="41" actId="1076"/>
          <ac:graphicFrameMkLst>
            <pc:docMk/>
            <pc:sldMk cId="1606787028" sldId="257"/>
            <ac:graphicFrameMk id="4" creationId="{F17BE9C1-C5BA-C98E-0503-DBE48995250D}"/>
          </ac:graphicFrameMkLst>
        </pc:graphicFrameChg>
        <pc:cxnChg chg="add">
          <ac:chgData name="carlos popoff" userId="880ec60a91ea2446" providerId="LiveId" clId="{05EBCF71-6CF7-4A68-B7C0-2CD8484E89C9}" dt="2025-03-06T18:22:57.978" v="133" actId="11529"/>
          <ac:cxnSpMkLst>
            <pc:docMk/>
            <pc:sldMk cId="1606787028" sldId="257"/>
            <ac:cxnSpMk id="11" creationId="{6B2F5F82-46E6-7A4C-D40D-A03B0D1EA3E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Downloads\CF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\Downloads\CF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CFD - Cumulative Flow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6"/>
          <c:order val="0"/>
          <c:tx>
            <c:strRef>
              <c:f>CFD!$H$1</c:f>
              <c:strCache>
                <c:ptCount val="1"/>
                <c:pt idx="0">
                  <c:v>Finalizado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CFD!$H$2:$H$11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B-4A14-B91D-2CF71091F782}"/>
            </c:ext>
          </c:extLst>
        </c:ser>
        <c:ser>
          <c:idx val="5"/>
          <c:order val="1"/>
          <c:tx>
            <c:strRef>
              <c:f>CFD!$G$1</c:f>
              <c:strCache>
                <c:ptCount val="1"/>
                <c:pt idx="0">
                  <c:v>Em testes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CFD!$G$2:$G$11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B-4A14-B91D-2CF71091F782}"/>
            </c:ext>
          </c:extLst>
        </c:ser>
        <c:ser>
          <c:idx val="4"/>
          <c:order val="2"/>
          <c:tx>
            <c:strRef>
              <c:f>CFD!$F$1</c:f>
              <c:strCache>
                <c:ptCount val="1"/>
                <c:pt idx="0">
                  <c:v>Pronto para Testes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B-4A14-B91D-2CF71091F782}"/>
            </c:ext>
          </c:extLst>
        </c:ser>
        <c:ser>
          <c:idx val="3"/>
          <c:order val="3"/>
          <c:tx>
            <c:strRef>
              <c:f>CFD!$E$1</c:f>
              <c:strCache>
                <c:ptCount val="1"/>
                <c:pt idx="0">
                  <c:v>Em desenvolvimento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9B-4A14-B91D-2CF71091F782}"/>
            </c:ext>
          </c:extLst>
        </c:ser>
        <c:ser>
          <c:idx val="2"/>
          <c:order val="4"/>
          <c:tx>
            <c:strRef>
              <c:f>CFD!$D$1</c:f>
              <c:strCache>
                <c:ptCount val="1"/>
                <c:pt idx="0">
                  <c:v>Pronto para Desenvolvimento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B-4A14-B91D-2CF71091F782}"/>
            </c:ext>
          </c:extLst>
        </c:ser>
        <c:ser>
          <c:idx val="1"/>
          <c:order val="5"/>
          <c:tx>
            <c:strRef>
              <c:f>CFD!$C$1</c:f>
              <c:strCache>
                <c:ptCount val="1"/>
                <c:pt idx="0">
                  <c:v>Em Refinamento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CFD!$C$2:$C$11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9B-4A14-B91D-2CF71091F782}"/>
            </c:ext>
          </c:extLst>
        </c:ser>
        <c:ser>
          <c:idx val="0"/>
          <c:order val="6"/>
          <c:tx>
            <c:strRef>
              <c:f>CFD!$B$1</c:f>
              <c:strCache>
                <c:ptCount val="1"/>
                <c:pt idx="0">
                  <c:v>Backlog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CFD!$B$2:$B$11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9B-4A14-B91D-2CF71091F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574207"/>
        <c:axId val="1040567967"/>
      </c:areaChart>
      <c:catAx>
        <c:axId val="1040574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0567967"/>
        <c:crosses val="autoZero"/>
        <c:auto val="1"/>
        <c:lblAlgn val="ctr"/>
        <c:lblOffset val="100"/>
        <c:noMultiLvlLbl val="0"/>
      </c:catAx>
      <c:valAx>
        <c:axId val="104056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0574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CFD - Cumulative Flow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6"/>
          <c:order val="0"/>
          <c:tx>
            <c:strRef>
              <c:f>CFD!$H$1</c:f>
              <c:strCache>
                <c:ptCount val="1"/>
                <c:pt idx="0">
                  <c:v>Finalizado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CFD!$H$2:$H$11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D-4AB3-88C2-A2356E0885F7}"/>
            </c:ext>
          </c:extLst>
        </c:ser>
        <c:ser>
          <c:idx val="5"/>
          <c:order val="1"/>
          <c:tx>
            <c:strRef>
              <c:f>CFD!$G$1</c:f>
              <c:strCache>
                <c:ptCount val="1"/>
                <c:pt idx="0">
                  <c:v>Em testes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CFD!$G$2:$G$11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9D-4AB3-88C2-A2356E0885F7}"/>
            </c:ext>
          </c:extLst>
        </c:ser>
        <c:ser>
          <c:idx val="4"/>
          <c:order val="2"/>
          <c:tx>
            <c:strRef>
              <c:f>CFD!$F$1</c:f>
              <c:strCache>
                <c:ptCount val="1"/>
                <c:pt idx="0">
                  <c:v>Pronto para Testes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D-4AB3-88C2-A2356E0885F7}"/>
            </c:ext>
          </c:extLst>
        </c:ser>
        <c:ser>
          <c:idx val="3"/>
          <c:order val="3"/>
          <c:tx>
            <c:strRef>
              <c:f>CFD!$E$1</c:f>
              <c:strCache>
                <c:ptCount val="1"/>
                <c:pt idx="0">
                  <c:v>Em desenvolvimento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9D-4AB3-88C2-A2356E0885F7}"/>
            </c:ext>
          </c:extLst>
        </c:ser>
        <c:ser>
          <c:idx val="2"/>
          <c:order val="4"/>
          <c:tx>
            <c:strRef>
              <c:f>CFD!$D$1</c:f>
              <c:strCache>
                <c:ptCount val="1"/>
                <c:pt idx="0">
                  <c:v>Pronto para Desenvolvimento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9D-4AB3-88C2-A2356E0885F7}"/>
            </c:ext>
          </c:extLst>
        </c:ser>
        <c:ser>
          <c:idx val="1"/>
          <c:order val="5"/>
          <c:tx>
            <c:strRef>
              <c:f>CFD!$C$1</c:f>
              <c:strCache>
                <c:ptCount val="1"/>
                <c:pt idx="0">
                  <c:v>Em Refinamento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CFD!$C$2:$C$11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9D-4AB3-88C2-A2356E0885F7}"/>
            </c:ext>
          </c:extLst>
        </c:ser>
        <c:ser>
          <c:idx val="0"/>
          <c:order val="6"/>
          <c:tx>
            <c:strRef>
              <c:f>CFD!$B$1</c:f>
              <c:strCache>
                <c:ptCount val="1"/>
                <c:pt idx="0">
                  <c:v>Backlog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CFD!$A$2:$A$11</c:f>
              <c:strCache>
                <c:ptCount val="10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</c:strCache>
            </c:strRef>
          </c:cat>
          <c:val>
            <c:numRef>
              <c:f>CFD!$B$2:$B$11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9D-4AB3-88C2-A2356E08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574207"/>
        <c:axId val="1040567967"/>
      </c:areaChart>
      <c:catAx>
        <c:axId val="1040574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0567967"/>
        <c:crosses val="autoZero"/>
        <c:auto val="1"/>
        <c:lblAlgn val="ctr"/>
        <c:lblOffset val="100"/>
        <c:noMultiLvlLbl val="0"/>
      </c:catAx>
      <c:valAx>
        <c:axId val="104056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0574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0.38552</cdr:x>
      <cdr:y>0.06992</cdr:y>
    </cdr:from>
    <cdr:to>
      <cdr:x>0.84725</cdr:x>
      <cdr:y>0.94839</cdr:y>
    </cdr:to>
    <cdr:cxnSp macro="">
      <cdr:nvCxnSpPr>
        <cdr:cNvPr id="3" name="Conector de Seta Reta 2">
          <a:extLst xmlns:a="http://schemas.openxmlformats.org/drawingml/2006/main">
            <a:ext uri="{FF2B5EF4-FFF2-40B4-BE49-F238E27FC236}">
              <a16:creationId xmlns:a16="http://schemas.microsoft.com/office/drawing/2014/main" id="{34A7E750-2EDC-AA5E-049C-C0CA5A623AD9}"/>
            </a:ext>
          </a:extLst>
        </cdr:cNvPr>
        <cdr:cNvCxnSpPr/>
      </cdr:nvCxnSpPr>
      <cdr:spPr>
        <a:xfrm xmlns:a="http://schemas.openxmlformats.org/drawingml/2006/main" flipV="1">
          <a:off x="3768209" y="307827"/>
          <a:ext cx="4513007" cy="386760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C00000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5EC50-2E6A-B6D4-32D5-6003BD7C6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07D9AE-CE46-5256-EE1E-3B81E3DE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65298-9614-6EEC-0CB3-BEB820C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85DF7-204F-C929-9BEA-AF220D6F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6DE6-2F8B-D2D8-D7E0-71B83CB0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9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50C9-E851-5FA9-368A-5766B9C0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DC144-7AA9-C204-784E-195349AF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6EA6F-83C8-0A87-F623-51373005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C50FA-B9BC-5F73-A6B8-D6D3334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7ECC7-5DEE-F20C-8E36-EE02AA10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DAC706-3518-A662-7D05-4A3D7D61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631BB7-95DC-2755-D0C1-F5ACCD8C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8A2A9-5166-D91B-4965-A07D56DD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A49A3-B791-024D-C58B-97D99D63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14B5F-15DB-AAF6-1E0D-F03A3A58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4E55B-BCD5-921B-1042-EBF732A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E91A4-7B5D-6BE5-5E8A-A1429950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10EAB-4E52-B303-27A6-2DEF0EC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6383-312D-D0F6-BEB8-41C53EC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F1E01-4E13-57FE-D751-5B995D3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2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93050-AB71-7D68-2E61-F24665BE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7CF73-35CD-736B-69CC-DAE7C567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6177D-66F4-D1D6-513B-AE24710A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F6BE0-844D-708F-1FDB-BDEED63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F846D-2D0D-B60A-CD0B-E6D301C5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030F-1968-FD0B-0926-F1077EF4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B7072-9CB5-B3F3-2947-4E5A289B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E4549-6F99-3189-0D89-AEF21FDE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71F9B-F398-3AB0-83FD-BAE2632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ADE698-AA23-199C-9746-5D237A04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F7EBF-A6B7-21DF-E741-779C6E8B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F2B2D-3F2B-F4AC-A871-137F6DF9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71CEC4-D9C1-9F29-01A6-B62A715E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630488-3322-0103-2EE7-CAFE0046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6C5525-F8B9-6B21-000C-D99BF3853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CE89A8-71BA-2E2E-EFB2-06152FF13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F889C6-13D8-F354-66EC-D0118F4C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27FD4B-C149-2340-FE29-A1ADE310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B46808-4816-108A-473B-E779E102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4A02B-385B-5832-9483-3B1953A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F6959F-6450-90DB-1342-4039990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A13A48-15BB-333D-4950-4CE14A54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CD8053-84D7-44EB-8186-36ECA516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9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CACB5C-F803-FAF9-1F44-3819ADCA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D1938F-BCDD-C417-DEDD-ABABE261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9AA993-6B5E-1BF2-36C9-04065F98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83F7-DC33-A28C-ACB9-BEE0D64E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F88C1-126C-C640-5471-0C5EC62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3586F-377C-0F45-5EA0-82E4D03B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6656D-34A7-BEB0-F3A6-F6890805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AF8C2C-4C5A-17AD-5CB5-B238782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47A64-2CD9-F6D9-4C82-74CC665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D242-1319-32F9-1564-411C9112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D2CE79-D4CF-4682-474C-98158621B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41BCD-2B78-4D29-4853-481C0C75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0AA3A-878C-EAEE-B033-494D58C5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6667BA-4D33-2896-D442-71A97F7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693F1F-4A40-3A9A-4EA9-92B3EACB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77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8120CE-AE50-5309-6672-69B50985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B2E2AC-F76E-CD27-C4B3-AE3924CB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3B296-2204-418A-2124-62A10E075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9E487-A53D-4007-8A84-7D12302A63FB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D764B-85D7-EECC-E683-84532C59B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9123F-E325-DA31-5014-4F7F1798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025EF-9E38-438E-84CE-992526601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E7430-8592-21F6-8C61-D0D634FF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CFD – </a:t>
            </a:r>
            <a:r>
              <a:rPr lang="pt-BR" dirty="0" err="1"/>
              <a:t>Cumulative</a:t>
            </a:r>
            <a:r>
              <a:rPr lang="pt-BR" dirty="0"/>
              <a:t> Flow </a:t>
            </a:r>
            <a:r>
              <a:rPr lang="pt-BR" dirty="0" err="1"/>
              <a:t>Diagram</a:t>
            </a: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17BE9C1-C5BA-C98E-0503-DBE489952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454323"/>
              </p:ext>
            </p:extLst>
          </p:nvPr>
        </p:nvGraphicFramePr>
        <p:xfrm>
          <a:off x="1462552" y="1461980"/>
          <a:ext cx="9774278" cy="440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17190032-896A-8738-9E1C-B6451B24179C}"/>
              </a:ext>
            </a:extLst>
          </p:cNvPr>
          <p:cNvSpPr/>
          <p:nvPr/>
        </p:nvSpPr>
        <p:spPr>
          <a:xfrm>
            <a:off x="11315492" y="2545141"/>
            <a:ext cx="314632" cy="29988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88DF58-2FBC-36EC-9CC4-62B870596525}"/>
              </a:ext>
            </a:extLst>
          </p:cNvPr>
          <p:cNvSpPr txBox="1"/>
          <p:nvPr/>
        </p:nvSpPr>
        <p:spPr>
          <a:xfrm>
            <a:off x="10702414" y="1885340"/>
            <a:ext cx="135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Sentido do Fluxo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146B77-1FB0-4A4E-F21F-65E1C1D6B367}"/>
              </a:ext>
            </a:extLst>
          </p:cNvPr>
          <p:cNvSpPr txBox="1"/>
          <p:nvPr/>
        </p:nvSpPr>
        <p:spPr>
          <a:xfrm>
            <a:off x="-7378" y="4695165"/>
            <a:ext cx="157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Demandas</a:t>
            </a: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328FB061-B54E-7B4F-85DE-11A6F53EC314}"/>
              </a:ext>
            </a:extLst>
          </p:cNvPr>
          <p:cNvSpPr/>
          <p:nvPr/>
        </p:nvSpPr>
        <p:spPr>
          <a:xfrm>
            <a:off x="1383890" y="4044560"/>
            <a:ext cx="179439" cy="16089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5DFAC5-5232-E615-48A5-B865A3346921}"/>
              </a:ext>
            </a:extLst>
          </p:cNvPr>
          <p:cNvSpPr txBox="1"/>
          <p:nvPr/>
        </p:nvSpPr>
        <p:spPr>
          <a:xfrm>
            <a:off x="2818383" y="6128159"/>
            <a:ext cx="157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Escala de tempo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B2F5F82-46E6-7A4C-D40D-A03B0D1EA3EA}"/>
              </a:ext>
            </a:extLst>
          </p:cNvPr>
          <p:cNvCxnSpPr>
            <a:endCxn id="9" idx="1"/>
          </p:cNvCxnSpPr>
          <p:nvPr/>
        </p:nvCxnSpPr>
        <p:spPr>
          <a:xfrm>
            <a:off x="1976284" y="5791200"/>
            <a:ext cx="842099" cy="490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F9CA7D49-EC49-506D-3C62-8EB314F79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807042"/>
              </p:ext>
            </p:extLst>
          </p:nvPr>
        </p:nvGraphicFramePr>
        <p:xfrm>
          <a:off x="1541210" y="1058857"/>
          <a:ext cx="9774278" cy="440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C1D686AA-5443-E9C2-799D-C5D06DA5F46B}"/>
              </a:ext>
            </a:extLst>
          </p:cNvPr>
          <p:cNvSpPr/>
          <p:nvPr/>
        </p:nvSpPr>
        <p:spPr>
          <a:xfrm>
            <a:off x="8078428" y="3555075"/>
            <a:ext cx="894735" cy="1238864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2048F98D-A699-39E3-BBE3-82F84733E6FC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 rot="16200000" flipH="1">
            <a:off x="9007143" y="4312591"/>
            <a:ext cx="890472" cy="185316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B4ADF9-B63E-D9BE-7F0B-924E3F29DEAC}"/>
              </a:ext>
            </a:extLst>
          </p:cNvPr>
          <p:cNvSpPr txBox="1"/>
          <p:nvPr/>
        </p:nvSpPr>
        <p:spPr>
          <a:xfrm>
            <a:off x="10378963" y="5234288"/>
            <a:ext cx="9733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Gargalo, demanda aumentando em Pronto para Testes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8D3355-6906-8D74-64CD-97A478EE6751}"/>
              </a:ext>
            </a:extLst>
          </p:cNvPr>
          <p:cNvSpPr/>
          <p:nvPr/>
        </p:nvSpPr>
        <p:spPr>
          <a:xfrm>
            <a:off x="5792941" y="2571739"/>
            <a:ext cx="606117" cy="76139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B805CC-197E-0772-04BA-C9B3498E04FD}"/>
              </a:ext>
            </a:extLst>
          </p:cNvPr>
          <p:cNvSpPr txBox="1"/>
          <p:nvPr/>
        </p:nvSpPr>
        <p:spPr>
          <a:xfrm>
            <a:off x="6572864" y="1824293"/>
            <a:ext cx="9733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Aumento de backlog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D731B927-FA06-C699-CDFF-F69F0407764F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rot="5400000" flipH="1" flipV="1">
            <a:off x="6064584" y="2063459"/>
            <a:ext cx="539697" cy="47686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27C635A-3C60-F0CF-F7B9-17527907183C}"/>
              </a:ext>
            </a:extLst>
          </p:cNvPr>
          <p:cNvSpPr/>
          <p:nvPr/>
        </p:nvSpPr>
        <p:spPr>
          <a:xfrm>
            <a:off x="7376140" y="2975507"/>
            <a:ext cx="501444" cy="86890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4C23B5B-53B6-95DE-8CE1-1CBC81C84F02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rot="5400000" flipH="1" flipV="1">
            <a:off x="7129340" y="1715477"/>
            <a:ext cx="1757553" cy="76250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5F1D7FF-60C3-D101-740A-1A7A7D033D45}"/>
              </a:ext>
            </a:extLst>
          </p:cNvPr>
          <p:cNvSpPr txBox="1"/>
          <p:nvPr/>
        </p:nvSpPr>
        <p:spPr>
          <a:xfrm>
            <a:off x="7702339" y="479290"/>
            <a:ext cx="1374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Gargalo, demanda aumentando em Pronto para Desenvolvimento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6D03A51-142C-2C68-9AB9-280757417EB7}"/>
              </a:ext>
            </a:extLst>
          </p:cNvPr>
          <p:cNvSpPr txBox="1"/>
          <p:nvPr/>
        </p:nvSpPr>
        <p:spPr>
          <a:xfrm>
            <a:off x="9910916" y="4211907"/>
            <a:ext cx="1665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Os testes tem uma evolução linear, porém não acompanha a demanda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3814241-12CF-952B-C7CC-294DC31DCC26}"/>
              </a:ext>
            </a:extLst>
          </p:cNvPr>
          <p:cNvSpPr/>
          <p:nvPr/>
        </p:nvSpPr>
        <p:spPr>
          <a:xfrm>
            <a:off x="9076402" y="4493341"/>
            <a:ext cx="283908" cy="31833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EE026FB-A353-BA62-D8FE-B5440447B609}"/>
              </a:ext>
            </a:extLst>
          </p:cNvPr>
          <p:cNvCxnSpPr>
            <a:cxnSpLocks/>
            <a:stCxn id="48" idx="6"/>
            <a:endCxn id="47" idx="1"/>
          </p:cNvCxnSpPr>
          <p:nvPr/>
        </p:nvCxnSpPr>
        <p:spPr>
          <a:xfrm flipV="1">
            <a:off x="9360310" y="4581239"/>
            <a:ext cx="550606" cy="7127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23F37F1-62F6-EF66-EFFF-D7F767E69359}"/>
              </a:ext>
            </a:extLst>
          </p:cNvPr>
          <p:cNvSpPr txBox="1"/>
          <p:nvPr/>
        </p:nvSpPr>
        <p:spPr>
          <a:xfrm>
            <a:off x="9838401" y="924047"/>
            <a:ext cx="137406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Demanda aumentando mais do que a capacidade de finalizar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B12D620-4EE0-743A-5499-9FC5D5163FC0}"/>
              </a:ext>
            </a:extLst>
          </p:cNvPr>
          <p:cNvSpPr/>
          <p:nvPr/>
        </p:nvSpPr>
        <p:spPr>
          <a:xfrm>
            <a:off x="6416986" y="4110558"/>
            <a:ext cx="688050" cy="890474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197BCF2E-9450-198F-A6BA-8476A1A4DBD7}"/>
              </a:ext>
            </a:extLst>
          </p:cNvPr>
          <p:cNvCxnSpPr>
            <a:stCxn id="54" idx="4"/>
            <a:endCxn id="10" idx="1"/>
          </p:cNvCxnSpPr>
          <p:nvPr/>
        </p:nvCxnSpPr>
        <p:spPr>
          <a:xfrm rot="16200000" flipH="1">
            <a:off x="8228298" y="3533745"/>
            <a:ext cx="683379" cy="361795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01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CFD – Cumulative Flow Diagram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popoff</dc:creator>
  <cp:lastModifiedBy>carlos popoff</cp:lastModifiedBy>
  <cp:revision>1</cp:revision>
  <dcterms:created xsi:type="dcterms:W3CDTF">2025-03-06T14:06:57Z</dcterms:created>
  <dcterms:modified xsi:type="dcterms:W3CDTF">2025-03-06T18:23:07Z</dcterms:modified>
</cp:coreProperties>
</file>