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3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58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0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0C47-40E1-44EF-9D4B-67B013720B92}" type="datetimeFigureOut">
              <a:rPr lang="pt-BR" smtClean="0"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FB9F-33FD-411B-A5FA-D4393427C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8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23427" y="2396078"/>
            <a:ext cx="6888873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Academia PHP</a:t>
            </a:r>
            <a:endParaRPr lang="pt-BR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16776" y="4167446"/>
            <a:ext cx="1308065" cy="40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Instrutor:</a:t>
            </a: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564694" y="3453227"/>
            <a:ext cx="5062612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Módulo 1 – Aula 1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202473" y="309317"/>
            <a:ext cx="3787054" cy="1659258"/>
            <a:chOff x="10570116" y="5809952"/>
            <a:chExt cx="1512855" cy="505342"/>
          </a:xfrm>
        </p:grpSpPr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10615778" y="5809952"/>
              <a:ext cx="1463677" cy="38928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8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10570116" y="6056212"/>
              <a:ext cx="1512855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2400" b="1" dirty="0" smtClean="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2400" b="1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6" y="5521569"/>
            <a:ext cx="1045626" cy="1045626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ubtítulo 2"/>
          <p:cNvSpPr txBox="1">
            <a:spLocks/>
          </p:cNvSpPr>
          <p:nvPr/>
        </p:nvSpPr>
        <p:spPr>
          <a:xfrm>
            <a:off x="5624841" y="4105348"/>
            <a:ext cx="2140525" cy="45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Giordano Lins</a:t>
            </a: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349309" y="5392615"/>
            <a:ext cx="3548496" cy="117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giordanolins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giordanogiuliano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@GiordanoGil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pic>
        <p:nvPicPr>
          <p:cNvPr id="15" name="Imagem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70" y="5540895"/>
            <a:ext cx="288000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7917843" y="5481720"/>
            <a:ext cx="1594458" cy="40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Powered by:</a:t>
            </a:r>
            <a:endParaRPr lang="pt-BR" sz="1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77" y="5868695"/>
            <a:ext cx="288000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27" y="6251059"/>
            <a:ext cx="355500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42" y="5926221"/>
            <a:ext cx="786697" cy="786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99" y="5722911"/>
            <a:ext cx="1193319" cy="11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61" y="6133918"/>
            <a:ext cx="869515" cy="460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563" y="6044382"/>
            <a:ext cx="893472" cy="5503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Título 1"/>
          <p:cNvSpPr txBox="1">
            <a:spLocks/>
          </p:cNvSpPr>
          <p:nvPr/>
        </p:nvSpPr>
        <p:spPr>
          <a:xfrm>
            <a:off x="3279913" y="420982"/>
            <a:ext cx="5632174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Codificando em PHP</a:t>
            </a:r>
            <a:endParaRPr lang="pt-BR" b="1" dirty="0">
              <a:solidFill>
                <a:schemeClr val="bg1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4000" y="2148467"/>
            <a:ext cx="9232900" cy="2953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4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Extensão (.php3 .php4 .php5 .php)</a:t>
            </a:r>
          </a:p>
          <a:p>
            <a:pPr>
              <a:spcBef>
                <a:spcPts val="54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Pasta pública do Apache: </a:t>
            </a:r>
            <a:r>
              <a:rPr lang="pt-BR" sz="3200" i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htdocs</a:t>
            </a:r>
            <a:endParaRPr lang="pt-BR" sz="3200" i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  <a:p>
            <a:pPr>
              <a:spcBef>
                <a:spcPts val="54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http://localhost</a:t>
            </a:r>
          </a:p>
        </p:txBody>
      </p:sp>
    </p:spTree>
    <p:extLst>
      <p:ext uri="{BB962C8B-B14F-4D97-AF65-F5344CB8AC3E}">
        <p14:creationId xmlns:p14="http://schemas.microsoft.com/office/powerpoint/2010/main" val="37398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  <p:sp>
        <p:nvSpPr>
          <p:cNvPr id="5" name="Título 1"/>
          <p:cNvSpPr txBox="1">
            <a:spLocks/>
          </p:cNvSpPr>
          <p:nvPr/>
        </p:nvSpPr>
        <p:spPr>
          <a:xfrm>
            <a:off x="4615070" y="420982"/>
            <a:ext cx="2961861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Variáveis</a:t>
            </a:r>
            <a:endParaRPr lang="pt-BR" b="1" dirty="0">
              <a:solidFill>
                <a:schemeClr val="bg1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93574" y="2637326"/>
            <a:ext cx="89551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pt-BR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"</a:t>
            </a:r>
            <a:r>
              <a:rPr lang="pt-BR" sz="48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Variáveis são </a:t>
            </a:r>
            <a:r>
              <a:rPr lang="pt-BR" sz="48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contêineres para </a:t>
            </a:r>
            <a:r>
              <a:rPr lang="pt-BR" sz="48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armazenar informações</a:t>
            </a:r>
            <a:r>
              <a:rPr lang="pt-BR" sz="48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.</a:t>
            </a:r>
            <a:r>
              <a:rPr lang="pt-BR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“</a:t>
            </a:r>
            <a:endParaRPr lang="pt-B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  <a:p>
            <a:pPr algn="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(Mahatma Gandhi        )</a:t>
            </a:r>
            <a:endParaRPr lang="pt-BR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33" y="4117393"/>
            <a:ext cx="308834" cy="308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6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5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5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65101"/>
            <a:ext cx="12192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PHP</a:t>
            </a:r>
            <a:endParaRPr lang="pt-BR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524000" y="2561736"/>
            <a:ext cx="9232900" cy="306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O PHP (um acrônimo recursivo para PHP: Hypertext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Preprocessor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) é uma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linguagem de 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script open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source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de uso geral, utilizada por centenas de milhares de sites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 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aplicações no mundo, e especialmente adequada para o desenvolvimento web e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que 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pode ser embutida dentro do HTML.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1509468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O que é?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8182156" y="5399592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(adaptado de: php.net)</a:t>
            </a:r>
          </a:p>
        </p:txBody>
      </p:sp>
    </p:spTree>
    <p:extLst>
      <p:ext uri="{BB962C8B-B14F-4D97-AF65-F5344CB8AC3E}">
        <p14:creationId xmlns:p14="http://schemas.microsoft.com/office/powerpoint/2010/main" val="40251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24000" y="420982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Exemplo:</a:t>
            </a:r>
            <a:endParaRPr lang="pt-BR" b="1" dirty="0">
              <a:solidFill>
                <a:schemeClr val="bg1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651000" y="1438814"/>
            <a:ext cx="8928100" cy="411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&lt;!DOCTYPE </a:t>
            </a:r>
            <a:r>
              <a:rPr lang="pt-BR" sz="2000" b="1" dirty="0">
                <a:solidFill>
                  <a:schemeClr val="bg1"/>
                </a:solidFill>
                <a:latin typeface="Ubuntu Mono" panose="020B0509030602030204" pitchFamily="49" charset="0"/>
              </a:rPr>
              <a:t>html</a:t>
            </a: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&lt;html&gt;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&lt;head&gt;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    &lt;title&gt;</a:t>
            </a:r>
            <a:r>
              <a:rPr lang="pt-BR" sz="2000" b="1" dirty="0">
                <a:solidFill>
                  <a:schemeClr val="bg1"/>
                </a:solidFill>
                <a:latin typeface="Ubuntu Mono" panose="020B0509030602030204" pitchFamily="49" charset="0"/>
              </a:rPr>
              <a:t>Exemplo</a:t>
            </a: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&lt;/title&gt;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&lt;/head&gt;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&lt;body&gt;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b="1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    </a:t>
            </a:r>
            <a:r>
              <a:rPr lang="pt-BR" sz="2000" b="1" dirty="0">
                <a:solidFill>
                  <a:schemeClr val="accent2"/>
                </a:solidFill>
                <a:latin typeface="Ubuntu Mono" panose="020B0509030602030204" pitchFamily="49" charset="0"/>
              </a:rPr>
              <a:t>&lt;?php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2"/>
                </a:solidFill>
                <a:latin typeface="Ubuntu Mono" panose="020B0509030602030204" pitchFamily="49" charset="0"/>
              </a:rPr>
              <a:t>            echo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“Texto impresso via script PHP"</a:t>
            </a:r>
            <a:r>
              <a:rPr lang="pt-BR" sz="2000" b="1" dirty="0" smtClean="0">
                <a:solidFill>
                  <a:schemeClr val="accent2"/>
                </a:solidFill>
                <a:latin typeface="Ubuntu Mono" panose="020B0509030602030204" pitchFamily="49" charset="0"/>
              </a:rPr>
              <a:t>;</a:t>
            </a:r>
            <a:endParaRPr lang="pt-BR" sz="2000" b="1" dirty="0">
              <a:solidFill>
                <a:schemeClr val="accent2"/>
              </a:solidFill>
              <a:latin typeface="Ubuntu Mono" panose="020B0509030602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2"/>
                </a:solidFill>
                <a:latin typeface="Ubuntu Mono" panose="020B0509030602030204" pitchFamily="49" charset="0"/>
              </a:rPr>
              <a:t>        ?&gt;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b="1" dirty="0">
              <a:solidFill>
                <a:schemeClr val="accent4">
                  <a:lumMod val="40000"/>
                  <a:lumOff val="60000"/>
                </a:schemeClr>
              </a:solidFill>
              <a:latin typeface="Ubuntu Mono" panose="020B0509030602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&lt;/body&gt;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&lt;/html&gt;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7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24000" y="496595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História do PHP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1605132"/>
            <a:ext cx="9232900" cy="364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Criado em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1994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por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Rasmus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Lerdof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como "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Personal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Home Page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Tools“</a:t>
            </a:r>
          </a:p>
          <a:p>
            <a:pPr>
              <a:spcBef>
                <a:spcPts val="2400"/>
              </a:spcBef>
            </a:pPr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1996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: PHP/FI para PHP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2.0</a:t>
            </a:r>
          </a:p>
          <a:p>
            <a:pPr marL="261938" indent="-261938">
              <a:spcBef>
                <a:spcPts val="2400"/>
              </a:spcBef>
            </a:pPr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1998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: Em maio, cerca de 60.000 domínios utilizavam PHP (1% dos domínios da época). Em junho,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Rasmus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juntou-se à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Andi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Gutmans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e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Zeev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Suraski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e lançaram o PHP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3.0</a:t>
            </a:r>
            <a:endParaRPr lang="pt-B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7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24000" y="496595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História do PHP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1605133"/>
            <a:ext cx="9232900" cy="4303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2000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: PHP 4.0 é lançado com a "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Zend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Engine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" totalmente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reescrito</a:t>
            </a:r>
          </a:p>
          <a:p>
            <a:pPr>
              <a:spcBef>
                <a:spcPts val="2400"/>
              </a:spcBef>
            </a:pPr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2004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: PHP 5.0 é lançado com a "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Zend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Engine</a:t>
            </a:r>
            <a:r>
              <a:rPr lang="pt-B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2.0“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"Embora seja apenas uma estimativa baseada sobre estatísticas de anos anteriores, é seguro presumir que o PHP está agora instalado em centenas de milhões de domínios em todo mundo</a:t>
            </a: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.“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</a:t>
            </a:r>
            <a:r>
              <a:rPr lang="pt-BR" sz="24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(php.net)</a:t>
            </a:r>
            <a:endParaRPr lang="pt-BR" sz="24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7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83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524000" y="496595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Vantagens do PHP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524000" y="2002692"/>
            <a:ext cx="9232900" cy="3324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Fácil aprendizado</a:t>
            </a:r>
          </a:p>
          <a:p>
            <a:pPr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Acesso à dados de forma simples</a:t>
            </a:r>
          </a:p>
          <a:p>
            <a:pPr marL="261938" indent="-261938"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Multi-plataforma</a:t>
            </a:r>
          </a:p>
          <a:p>
            <a:pPr marL="261938" indent="-261938"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Código-fonte aberto</a:t>
            </a:r>
            <a:endParaRPr lang="pt-B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11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524000" y="496595"/>
            <a:ext cx="91440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Desvantagens do PHP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524000" y="2002692"/>
            <a:ext cx="9232900" cy="3324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Compatibilidade entre versões</a:t>
            </a:r>
          </a:p>
          <a:p>
            <a:pPr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Documentação incompleta</a:t>
            </a:r>
          </a:p>
          <a:p>
            <a:pPr marL="261938" indent="-261938"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Segurança *</a:t>
            </a:r>
          </a:p>
          <a:p>
            <a:pPr marL="261938" indent="-261938">
              <a:spcBef>
                <a:spcPts val="3600"/>
              </a:spcBef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Aplicativos de servidor *</a:t>
            </a:r>
            <a:endParaRPr lang="pt-B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1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24000" y="496595"/>
            <a:ext cx="9144000" cy="135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Configuração do Ambiente de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Desenvolvimento</a:t>
            </a:r>
            <a:endParaRPr lang="pt-B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6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7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44332" y="5908424"/>
            <a:ext cx="2105463" cy="858137"/>
            <a:chOff x="9973992" y="5809952"/>
            <a:chExt cx="2105463" cy="808891"/>
          </a:xfrm>
        </p:grpSpPr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9973992" y="5809952"/>
              <a:ext cx="2105463" cy="8088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fuctura</a:t>
              </a:r>
              <a:endPara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10002128" y="6359760"/>
              <a:ext cx="2063259" cy="259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pt-BR" sz="13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Ubuntu Light" panose="020B0304030602030204" pitchFamily="34" charset="0"/>
                </a:rPr>
                <a:t>Escola de Software Livre</a:t>
              </a:r>
              <a:endParaRPr lang="pt-BR" sz="13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Título 1"/>
          <p:cNvSpPr txBox="1">
            <a:spLocks/>
          </p:cNvSpPr>
          <p:nvPr/>
        </p:nvSpPr>
        <p:spPr>
          <a:xfrm>
            <a:off x="3293165" y="420982"/>
            <a:ext cx="560567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Codificando em PHP</a:t>
            </a:r>
            <a:endParaRPr lang="pt-BR" b="1" dirty="0">
              <a:solidFill>
                <a:schemeClr val="bg1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651000" y="1955644"/>
            <a:ext cx="8928100" cy="32259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&lt;?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php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    echo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"Hello world!"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echo</a:t>
            </a:r>
            <a:r>
              <a:rPr lang="pt-BR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"&lt;br /&gt;"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;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   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echo</a:t>
            </a:r>
            <a:r>
              <a:rPr lang="pt-BR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"PHP Rocks \o/"</a:t>
            </a:r>
            <a:r>
              <a:rPr lang="pt-BR" sz="4000" dirty="0">
                <a:solidFill>
                  <a:schemeClr val="accent2"/>
                </a:solidFill>
                <a:latin typeface="Ubuntu Mono" panose="020B0509030602030204" pitchFamily="49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dirty="0" smtClean="0">
                <a:solidFill>
                  <a:schemeClr val="accent2"/>
                </a:solidFill>
                <a:latin typeface="Ubuntu Mono" panose="020B0509030602030204" pitchFamily="49" charset="0"/>
              </a:rPr>
              <a:t>?&gt;</a:t>
            </a:r>
            <a:endParaRPr lang="pt-BR" sz="4000" dirty="0">
              <a:solidFill>
                <a:schemeClr val="accent2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743</TotalTime>
  <Words>415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Ubuntu</vt:lpstr>
      <vt:lpstr>Ubuntu Light</vt:lpstr>
      <vt:lpstr>Ubuntu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Home</dc:creator>
  <cp:lastModifiedBy>Home</cp:lastModifiedBy>
  <cp:revision>35</cp:revision>
  <dcterms:created xsi:type="dcterms:W3CDTF">2015-04-19T14:02:45Z</dcterms:created>
  <dcterms:modified xsi:type="dcterms:W3CDTF">2015-04-21T00:53:37Z</dcterms:modified>
</cp:coreProperties>
</file>