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62" r:id="rId5"/>
    <p:sldId id="257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087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2318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720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533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818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929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7653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45726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256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87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7867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0257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2130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5257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908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7501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4263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98F95-B0E1-4730-80A0-2388F637EB14}" type="datetimeFigureOut">
              <a:rPr lang="es-DO" smtClean="0"/>
              <a:t>26/4/2018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ECCA88-1BEB-4810-AA0F-DE785939EF34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935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who-uses-mongod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8CC-251D-4CC9-9B54-F3A5AD23E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7AF9-22E6-4500-B99C-D7C9886DF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NoSQL </a:t>
            </a:r>
            <a:r>
              <a:rPr lang="en-US" dirty="0"/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5D6DD-8F7F-48BE-993F-3A8314972BCC}"/>
              </a:ext>
            </a:extLst>
          </p:cNvPr>
          <p:cNvSpPr txBox="1"/>
          <p:nvPr/>
        </p:nvSpPr>
        <p:spPr>
          <a:xfrm>
            <a:off x="8727312" y="5966749"/>
            <a:ext cx="21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www.mongodb.com</a:t>
            </a:r>
          </a:p>
        </p:txBody>
      </p:sp>
    </p:spTree>
    <p:extLst>
      <p:ext uri="{BB962C8B-B14F-4D97-AF65-F5344CB8AC3E}">
        <p14:creationId xmlns:p14="http://schemas.microsoft.com/office/powerpoint/2010/main" val="225316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3FC1-A485-4ECE-AE76-D01FFB6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MongoDB?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BBFE-B9AF-4D56-9205-3BD41959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504" y="2438399"/>
            <a:ext cx="6698991" cy="387126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 Document-Oriented Database</a:t>
            </a:r>
          </a:p>
          <a:p>
            <a:r>
              <a:rPr lang="en-US" sz="3000" dirty="0"/>
              <a:t>A Document is a </a:t>
            </a:r>
            <a:r>
              <a:rPr lang="en-US" sz="30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JSON content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In </a:t>
            </a:r>
            <a:r>
              <a:rPr lang="en-US" sz="3000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SQL Databases </a:t>
            </a:r>
            <a:r>
              <a:rPr lang="en-US" sz="3000" dirty="0"/>
              <a:t>-&gt;</a:t>
            </a:r>
          </a:p>
          <a:p>
            <a:pPr marL="0" indent="0">
              <a:buNone/>
            </a:pPr>
            <a:r>
              <a:rPr lang="en-US" sz="3000" dirty="0"/>
              <a:t>	we save text content in </a:t>
            </a:r>
            <a:r>
              <a:rPr lang="en-US" sz="3000" dirty="0">
                <a:solidFill>
                  <a:srgbClr val="00B0F0"/>
                </a:solidFill>
                <a:latin typeface="Tw Cen MT Condensed Extra Bold" panose="020B0803020202020204" pitchFamily="34" charset="0"/>
              </a:rPr>
              <a:t>Structured Tables</a:t>
            </a:r>
          </a:p>
          <a:p>
            <a:pPr marL="0" indent="0">
              <a:buNone/>
            </a:pPr>
            <a:r>
              <a:rPr lang="en-US" sz="3000" dirty="0"/>
              <a:t>In </a:t>
            </a:r>
            <a:r>
              <a:rPr lang="en-US" sz="30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MongoDB</a:t>
            </a:r>
            <a:r>
              <a:rPr lang="en-US" sz="3000" dirty="0"/>
              <a:t> -&gt;</a:t>
            </a:r>
          </a:p>
          <a:p>
            <a:pPr marL="0" indent="0">
              <a:buNone/>
            </a:pPr>
            <a:r>
              <a:rPr lang="en-US" sz="3000" dirty="0"/>
              <a:t>	we save </a:t>
            </a:r>
            <a:r>
              <a:rPr lang="en-US" sz="3000" dirty="0">
                <a:solidFill>
                  <a:srgbClr val="00B050"/>
                </a:solidFill>
                <a:latin typeface="Tw Cen MT Condensed Extra Bold" panose="020B0803020202020204" pitchFamily="34" charset="0"/>
              </a:rPr>
              <a:t>Structured JSON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E070-F76E-4246-8878-7139FA44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>
                <a:solidFill>
                  <a:srgbClr val="FF0000"/>
                </a:solidFill>
              </a:rPr>
              <a:t>NoSQL vs SQL: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s-DO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Major</a:t>
            </a:r>
            <a:r>
              <a:rPr lang="es-DO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F1CA-539F-4C3B-B1DC-3F7E6E9E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DO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D65A7-0415-4B1E-8E66-499A12553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records are stored as rows and tables</a:t>
            </a:r>
          </a:p>
          <a:p>
            <a:r>
              <a:rPr lang="en-US" dirty="0"/>
              <a:t>Structured</a:t>
            </a:r>
            <a:r>
              <a:rPr lang="es-DO" dirty="0"/>
              <a:t> and data </a:t>
            </a:r>
            <a:r>
              <a:rPr lang="es-DO" dirty="0" err="1"/>
              <a:t>types</a:t>
            </a:r>
            <a:r>
              <a:rPr lang="es-DO" dirty="0"/>
              <a:t> are </a:t>
            </a:r>
            <a:r>
              <a:rPr lang="en-US" dirty="0"/>
              <a:t>fixed</a:t>
            </a:r>
            <a:r>
              <a:rPr lang="es-DO" dirty="0"/>
              <a:t> in </a:t>
            </a:r>
            <a:r>
              <a:rPr lang="en-US" dirty="0"/>
              <a:t>advance</a:t>
            </a:r>
            <a:r>
              <a:rPr lang="es-DO" dirty="0"/>
              <a:t>.</a:t>
            </a:r>
          </a:p>
          <a:p>
            <a:r>
              <a:rPr lang="en-US" dirty="0"/>
              <a:t>To</a:t>
            </a:r>
            <a:r>
              <a:rPr lang="es-DO" dirty="0"/>
              <a:t> store </a:t>
            </a:r>
            <a:r>
              <a:rPr lang="en-US" dirty="0"/>
              <a:t>information</a:t>
            </a:r>
            <a:r>
              <a:rPr lang="es-DO" dirty="0"/>
              <a:t> </a:t>
            </a:r>
            <a:r>
              <a:rPr lang="es-DO" dirty="0" err="1"/>
              <a:t>about</a:t>
            </a:r>
            <a:r>
              <a:rPr lang="es-DO" dirty="0"/>
              <a:t> a new data ítem, </a:t>
            </a:r>
            <a:r>
              <a:rPr lang="es-DO" dirty="0" err="1"/>
              <a:t>the</a:t>
            </a:r>
            <a:r>
              <a:rPr lang="es-DO" dirty="0"/>
              <a:t> </a:t>
            </a:r>
            <a:r>
              <a:rPr lang="en-US" dirty="0"/>
              <a:t>entire</a:t>
            </a:r>
            <a:r>
              <a:rPr lang="es-DO" dirty="0"/>
              <a:t> </a:t>
            </a:r>
            <a:r>
              <a:rPr lang="es-DO" dirty="0" err="1"/>
              <a:t>database</a:t>
            </a:r>
            <a:r>
              <a:rPr lang="es-DO" dirty="0"/>
              <a:t> </a:t>
            </a:r>
            <a:r>
              <a:rPr lang="es-DO" dirty="0" err="1"/>
              <a:t>must</a:t>
            </a:r>
            <a:r>
              <a:rPr lang="es-DO" dirty="0"/>
              <a:t> be </a:t>
            </a:r>
            <a:r>
              <a:rPr lang="en-US" dirty="0"/>
              <a:t>altered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14223-A112-4694-9A2B-2A1636076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DO" dirty="0"/>
              <a:t>NoSQL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B3A46-4CA2-4FCD-8A7F-93BFD0579A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databases do away with the table-and-row model altogether, storing all relevant data together in a single “document” </a:t>
            </a:r>
          </a:p>
          <a:p>
            <a:r>
              <a:rPr lang="en-US" dirty="0"/>
              <a:t>Records can add new information on the fly, and unlike SQL table rows, dissimilar can be stored together as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2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9">
            <a:extLst>
              <a:ext uri="{FF2B5EF4-FFF2-40B4-BE49-F238E27FC236}">
                <a16:creationId xmlns:a16="http://schemas.microsoft.com/office/drawing/2014/main" id="{0A47CF6F-27C2-43F3-AF69-E3D5763637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CB079ED-37BE-4738-825F-5ABBC2741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r="1" b="15616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D9C58-DD1A-4B20-8E8A-CB68D96E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72000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>
                <a:solidFill>
                  <a:srgbClr val="FF0000"/>
                </a:solidFill>
              </a:rPr>
              <a:t>Data Models: Relational to Document</a:t>
            </a:r>
          </a:p>
        </p:txBody>
      </p:sp>
    </p:spTree>
    <p:extLst>
      <p:ext uri="{BB962C8B-B14F-4D97-AF65-F5344CB8AC3E}">
        <p14:creationId xmlns:p14="http://schemas.microsoft.com/office/powerpoint/2010/main" val="33239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FB723C-682F-4D53-8B1A-B2D2A1F27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77" y="1236674"/>
            <a:ext cx="8502835" cy="43846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8076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604A-0956-4B6F-A361-D50EA4D5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Who Uses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8D0F-32E9-4957-AF38-0DB45FD1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153" y="1882588"/>
            <a:ext cx="9407467" cy="4924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Google</a:t>
            </a:r>
          </a:p>
          <a:p>
            <a:r>
              <a:rPr lang="en-US" sz="3600" dirty="0"/>
              <a:t>Facebook</a:t>
            </a:r>
          </a:p>
          <a:p>
            <a:r>
              <a:rPr lang="en-US" sz="3600" dirty="0"/>
              <a:t>Adobe</a:t>
            </a:r>
          </a:p>
          <a:p>
            <a:r>
              <a:rPr lang="en-US" sz="3600" dirty="0"/>
              <a:t>NBCUniversal </a:t>
            </a:r>
          </a:p>
          <a:p>
            <a:r>
              <a:rPr lang="en-US" sz="3600" dirty="0"/>
              <a:t>Verizon</a:t>
            </a:r>
          </a:p>
          <a:p>
            <a:r>
              <a:rPr lang="en-US" sz="3600" dirty="0"/>
              <a:t>Forbes</a:t>
            </a:r>
          </a:p>
          <a:p>
            <a:r>
              <a:rPr lang="en-US" sz="3600" dirty="0"/>
              <a:t>Department of Veteran Affairs</a:t>
            </a:r>
          </a:p>
          <a:p>
            <a:r>
              <a:rPr lang="en-US" sz="3600" dirty="0"/>
              <a:t>And Much More. See: </a:t>
            </a:r>
            <a:r>
              <a:rPr lang="en-US" sz="3600" dirty="0">
                <a:hlinkClick r:id="rId2"/>
              </a:rPr>
              <a:t>https://www.mongodb.com/who-uses-mongodb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8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30C0-88AE-4E3A-BB26-5C44F8BB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738" y="2767314"/>
            <a:ext cx="10449189" cy="13233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>
                <a:solidFill>
                  <a:srgbClr val="00B050"/>
                </a:solidFill>
              </a:rPr>
              <a:t>carlosrafaelcolon.com</a:t>
            </a:r>
          </a:p>
        </p:txBody>
      </p:sp>
    </p:spTree>
    <p:extLst>
      <p:ext uri="{BB962C8B-B14F-4D97-AF65-F5344CB8AC3E}">
        <p14:creationId xmlns:p14="http://schemas.microsoft.com/office/powerpoint/2010/main" val="360700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312</TotalTime>
  <Words>146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Tw Cen MT Condensed Extra Bold</vt:lpstr>
      <vt:lpstr>Parallax</vt:lpstr>
      <vt:lpstr>MongoDB</vt:lpstr>
      <vt:lpstr>What is MongoDB?</vt:lpstr>
      <vt:lpstr>NoSQL vs SQL: The Major Differences</vt:lpstr>
      <vt:lpstr>Data Models: Relational to Document</vt:lpstr>
      <vt:lpstr>PowerPoint Presentation</vt:lpstr>
      <vt:lpstr>Who Uses MongoDB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Colon, Carlos</dc:creator>
  <cp:lastModifiedBy>Colon, Carlos</cp:lastModifiedBy>
  <cp:revision>11</cp:revision>
  <dcterms:created xsi:type="dcterms:W3CDTF">2018-04-24T04:03:15Z</dcterms:created>
  <dcterms:modified xsi:type="dcterms:W3CDTF">2018-04-27T04:09:42Z</dcterms:modified>
</cp:coreProperties>
</file>