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Kubernetes Concepts: An Advanced Overview for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Presenter: [Your Name / Team]</a:t>
            </a:r>
          </a:p>
          <a:p>
            <a:r>
              <a:t>Date: [Date]</a:t>
            </a:r>
          </a:p>
          <a:p>
            <a:r>
              <a:t>Organization: [Company/Team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Pods: The Smallest Deployable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Definition: A Pod is one or more containers with shared storage/network.</a:t>
            </a:r>
          </a:p>
          <a:p>
            <a:pPr/>
            <a:r>
              <a:t>Ephemeral nature: Pods are managed by controllers for scaling.</a:t>
            </a:r>
          </a:p>
          <a:p>
            <a:pPr/>
            <a:r>
              <a:t>Lifecycle phases: Pending → Running → Succeeded/Failed → Unknown.</a:t>
            </a:r>
          </a:p>
          <a:p>
            <a:pPr/>
            <a:r>
              <a:t>Multi-Container Pods: Common pattern is sidecar container.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Purpose: Ensure desired # of Pods, handle rolling updates, maintain state.</a:t>
            </a:r>
          </a:p>
          <a:p>
            <a:pPr/>
            <a:r>
              <a:t>Types: Deployments, ReplicaSets, StatefulSets, DaemonSets, Jobs, CronJobs.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ReplicaSet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Ensures a specific number of identical Pods are running.</a:t>
            </a:r>
          </a:p>
          <a:p>
            <a:pPr/>
            <a:r>
              <a:t>Usually used by Deployments rather than directly.</a:t>
            </a:r>
          </a:p>
          <a:p>
            <a:pPr/>
            <a:r>
              <a:t>Selector-based for matching Pods.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Primary controller for stateless services.</a:t>
            </a:r>
          </a:p>
          <a:p>
            <a:pPr/>
            <a:r>
              <a:t>Rolling Updates &amp; Rollbacks minimize downtime.</a:t>
            </a:r>
          </a:p>
          <a:p>
            <a:pPr/>
            <a:r>
              <a:t>Encapsulates ReplicaSet management for easier updates.</a:t>
            </a:r>
          </a:p>
          <a:p>
            <a:pPr/>
            <a:r>
              <a:t>Update Strategies: RollingUpdate (default) or Recreate.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StatefulSet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Manages stateful apps needing stable network identity/storage.</a:t>
            </a:r>
          </a:p>
          <a:p>
            <a:pPr/>
            <a:r>
              <a:t>Stable Pod identifiers across rescheduling.</a:t>
            </a:r>
          </a:p>
          <a:p>
            <a:pPr/>
            <a:r>
              <a:t>Ordered deployment and scaling.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DaemonSet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Ensures one Pod per node (or subset of nodes).</a:t>
            </a:r>
          </a:p>
          <a:p>
            <a:pPr/>
            <a:r>
              <a:t>Useful for cluster-wide tasks: logging, monitoring, etc.</a:t>
            </a:r>
          </a:p>
          <a:p>
            <a:pPr/>
            <a:r>
              <a:t>Pods added automatically as new nodes join.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 batch or one-off tasks to completion.</a:t>
            </a:r>
          </a:p>
          <a:p>
            <a:pPr/>
            <a:r>
              <a:t>Ensures specified number of successful completions.</a:t>
            </a:r>
          </a:p>
          <a:p>
            <a:pPr/>
            <a:r>
              <a:t>Reschedules Pods on failure if needed.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CronJob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Creates Jobs on a time-based schedule (cron format).</a:t>
            </a:r>
          </a:p>
          <a:p>
            <a:pPr/>
            <a:r>
              <a:t>Used for periodic tasks like backups, cleanup,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Stable network endpoint for a set of Pods.</a:t>
            </a:r>
          </a:p>
          <a:p>
            <a:pPr/>
            <a:r>
              <a:t>Label selectors define which Pods receive traffic.</a:t>
            </a:r>
          </a:p>
          <a:p>
            <a:pPr/>
            <a:r>
              <a:t>Types: ClusterIP, NodePort, LoadBalancer, ExternalName.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Manages external (HTTP/HTTPS) access to Services.</a:t>
            </a:r>
          </a:p>
          <a:p>
            <a:pPr/>
            <a:r>
              <a:t>Requires an Ingress Controller (Nginx, HAProxy, Traefik...).</a:t>
            </a:r>
          </a:p>
          <a:p>
            <a:pPr/>
            <a:r>
              <a:t>Supports routing rules, TLS termination,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Introduction &amp; High-Level Overview</a:t>
            </a:r>
          </a:p>
          <a:p>
            <a:pPr/>
            <a:r>
              <a:t>2. Kubernetes Architecture</a:t>
            </a:r>
          </a:p>
          <a:p>
            <a:pPr/>
            <a:r>
              <a:t>3. The Kubernetes API</a:t>
            </a:r>
          </a:p>
          <a:p>
            <a:pPr/>
            <a:r>
              <a:t>4. Workloads (Pods, Controllers, Jobs, CronJobs)</a:t>
            </a:r>
          </a:p>
          <a:p>
            <a:pPr/>
            <a:r>
              <a:t>5. Services, Load Balancing &amp; Networking</a:t>
            </a:r>
          </a:p>
          <a:p>
            <a:pPr/>
            <a:r>
              <a:t>6. Configuration (ConfigMaps, Secrets)</a:t>
            </a:r>
          </a:p>
          <a:p>
            <a:pPr/>
            <a:r>
              <a:t>7. Storage (Volumes, PV, PVC, StorageClass)</a:t>
            </a:r>
          </a:p>
          <a:p>
            <a:pPr/>
            <a:r>
              <a:t>8. Security &amp; Policies</a:t>
            </a:r>
          </a:p>
          <a:p>
            <a:pPr/>
            <a:r>
              <a:t>9. Cluster Administration &amp; Extension</a:t>
            </a:r>
          </a:p>
          <a:p>
            <a:pPr/>
            <a:r>
              <a:t>10.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CoreDNS by default for internal name resolution.</a:t>
            </a:r>
          </a:p>
          <a:p>
            <a:pPr/>
            <a:r>
              <a:t>Resolves Service names to cluster IPs.</a:t>
            </a:r>
          </a:p>
          <a:p>
            <a:pPr/>
            <a:r>
              <a:t>Service FQDN format: &lt;service&gt;.&lt;namespace&gt;.svc.cluster.local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NetworkPolicy defines firewall rules at Pod level.</a:t>
            </a:r>
          </a:p>
          <a:p>
            <a:pPr/>
            <a:r>
              <a:t>Restricts ingress/egress based on labels/selectors.</a:t>
            </a:r>
          </a:p>
          <a:p>
            <a:pPr/>
            <a:r>
              <a:t>Requires CNI plugin supporting NetworkPolicy (e.g. Calico).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Stores non-confidential config data in key-value pairs.</a:t>
            </a:r>
          </a:p>
          <a:p>
            <a:pPr/>
            <a:r>
              <a:t>Decouples configuration from container images.</a:t>
            </a:r>
          </a:p>
          <a:p>
            <a:pPr/>
            <a:r>
              <a:t>Mounted as env vars or files.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Stores sensitive data (passwords, tokens) base64-encoded.</a:t>
            </a:r>
          </a:p>
          <a:p>
            <a:pPr/>
            <a:r>
              <a:t>Similar usage as ConfigMaps, but for confidential values.</a:t>
            </a:r>
          </a:p>
          <a:p>
            <a:pPr/>
            <a:r>
              <a:t>Best practice: integrate with external secret management (Vault).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Ephemeral volumes (like emptyDir) tied to Pod lifecycle.</a:t>
            </a:r>
          </a:p>
          <a:p>
            <a:pPr/>
            <a:r>
              <a:t>Containers in a Pod can share Volumes.</a:t>
            </a:r>
          </a:p>
          <a:p>
            <a:pPr/>
            <a:r>
              <a:t>Different from Docker volumes model; more ephemeral nature.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Volumes (PV)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Abstract persistent storage from underlying providers.</a:t>
            </a:r>
          </a:p>
          <a:p>
            <a:pPr/>
            <a:r>
              <a:t>Lifecycle independent from the Pod.</a:t>
            </a:r>
          </a:p>
          <a:p>
            <a:pPr/>
            <a:r>
              <a:t>Reclaim Policy: Retain, Recycle, or Delete.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Volume Claims (PVC)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Requests storage (size, access modes, storage class).</a:t>
            </a:r>
          </a:p>
          <a:p>
            <a:pPr/>
            <a:r>
              <a:t>Auto-binds to matching PV or triggers dynamic provisioning.</a:t>
            </a:r>
          </a:p>
          <a:p>
            <a:pPr/>
            <a:r>
              <a:t>Access Modes: ReadWriteOnce, ReadOnlyMany, ReadWriteMany.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Defines dynamic provisioning of storage.</a:t>
            </a:r>
          </a:p>
          <a:p>
            <a:pPr/>
            <a:r>
              <a:t>Specifies underlying storage type, parameters, etc.</a:t>
            </a:r>
          </a:p>
          <a:p>
            <a:pPr/>
            <a:r>
              <a:t>Different classes for SSD, HDD, region/zone, 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Methods: x509 certs, bearer tokens, external (OIDC).</a:t>
            </a:r>
          </a:p>
          <a:p>
            <a:pPr/>
            <a:r>
              <a:t>Service Accounts for pods to securely interact with API.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Modes: RBAC, ABAC, Webhook.</a:t>
            </a:r>
          </a:p>
          <a:p>
            <a:pPr/>
            <a:r>
              <a:t>Roles &amp; ClusterRoles define permissions.</a:t>
            </a:r>
          </a:p>
          <a:p>
            <a:pPr/>
            <a:r>
              <a:t>RoleBinding &amp; ClusterRoleBinding grant permissions.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Kubernetes is an open-source system for automating deployment, scaling, and management of containerized applications.</a:t>
            </a:r>
          </a:p>
          <a:p>
            <a:pPr/>
            <a:r>
              <a:t>Originally designed by Google, now maintained by CNCF.</a:t>
            </a:r>
          </a:p>
          <a:p>
            <a:pPr/>
            <a:r>
              <a:t>Solves challenges around container orchestration: scheduling, scaling, networking, and lifecycle management.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Pod Security Standards (PSS): Privileged, Baseline, Restricted.</a:t>
            </a:r>
          </a:p>
          <a:p>
            <a:pPr/>
            <a:r>
              <a:t>PodSecurityPolicy (PSP) deprecated in 1.25, replaced by Pod Security admission.</a:t>
            </a:r>
          </a:p>
          <a:p>
            <a:pPr/>
            <a:r>
              <a:t>Restricts privileged access, volume types, Linux capabilities.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Quotas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Limits resource consumption (CPU, memory, storage) at namespace level.</a:t>
            </a:r>
          </a:p>
          <a:p>
            <a:pPr/>
            <a:r>
              <a:t>Prevents a single team/app from monopolizing resources.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Defines default requests/limits for containers in a namespace.</a:t>
            </a:r>
          </a:p>
          <a:p>
            <a:pPr/>
            <a:r>
              <a:t>Ensures min and max resource constraints per container.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PodDisruptionBudget (PDB)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PodDisruptionBudget limits voluntary disruptions (node maintenance).</a:t>
            </a:r>
          </a:p>
          <a:p>
            <a:pPr/>
            <a:r>
              <a:t>Ensures minimum number or percentage of pods remain available.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Administration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Lifecycle management: upgrades, backups, node operations.</a:t>
            </a:r>
          </a:p>
          <a:p>
            <a:pPr/>
            <a:r>
              <a:t>Logging &amp; Monitoring: Metrics Server, Prometheus, Grafana.</a:t>
            </a:r>
          </a:p>
          <a:p>
            <a:pPr/>
            <a:r>
              <a:t>Autoscaling: HPA, VPA.</a:t>
            </a:r>
          </a:p>
          <a:p>
            <a:pPr/>
            <a:r>
              <a:t>High Availability: multiple control-plane instances, distributed etcd.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Resources &amp;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Custom Resource Definitions (CRD) to extend the API.</a:t>
            </a:r>
          </a:p>
          <a:p>
            <a:pPr/>
            <a:r>
              <a:t>Operators: advanced controllers managing CRDs.</a:t>
            </a:r>
          </a:p>
          <a:p>
            <a:pPr/>
            <a:r>
              <a:t>Examples: Database operators, message queue operators.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Admission Webhooks &amp; API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Mutating &amp; Validating Webhooks: custom logic on object creation/update.</a:t>
            </a:r>
          </a:p>
          <a:p>
            <a:pPr/>
            <a:r>
              <a:t>API Aggregation: combine multiple APIs behind Kubernetes APIServer.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Modular &amp; extensible Kubernetes architecture.</a:t>
            </a:r>
          </a:p>
          <a:p>
            <a:pPr/>
            <a:r>
              <a:t>Pods as the base unit; controllers provide the operational power.</a:t>
            </a:r>
          </a:p>
          <a:p>
            <a:pPr/>
            <a:r>
              <a:t>Services &amp; Ingress handle cluster-internal and external communication.</a:t>
            </a:r>
          </a:p>
          <a:p>
            <a:pPr/>
            <a:r>
              <a:t>Security &amp; Policies crucial for multi-tenant environments.</a:t>
            </a:r>
          </a:p>
          <a:p>
            <a:pPr/>
            <a:r>
              <a:t>Extensibility allows custom workflows via CRDs &amp; Operators.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Explore advanced topics: Operators, Service Mesh, GitOps, multi-cluster.</a:t>
            </a:r>
          </a:p>
          <a:p>
            <a:pPr/>
            <a:r>
              <a:t>Review official documentation on kubernetes.io/docs.</a:t>
            </a:r>
          </a:p>
          <a:p>
            <a:pPr/>
            <a:r>
              <a:t>Hands-on practice with Minikube or kind.</a:t>
            </a:r>
          </a:p>
          <a:p>
            <a:pPr/>
            <a:r>
              <a:t>Integrate with CI/CD for automated tests &amp; deployments.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 for discussion.</a:t>
            </a:r>
          </a:p>
          <a:p>
            <a:pPr/>
            <a:r>
              <a:t>Share real-world experiences and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Clusters: group of nodes (physical or virtual machines).</a:t>
            </a:r>
          </a:p>
          <a:p>
            <a:pPr/>
            <a:r>
              <a:t>Control Plane (Master Components): API server, etcd, Scheduler, Controller Manager.</a:t>
            </a:r>
          </a:p>
          <a:p>
            <a:pPr/>
            <a:r>
              <a:t>Nodes: run containerized applications (Pods).</a:t>
            </a:r>
          </a:p>
          <a:p>
            <a:pPr/>
            <a:r>
              <a:t>Declarative Model: desired state via YAML/JSON manifests.</a:t>
            </a:r>
          </a:p>
          <a:p>
            <a:pPr/>
            <a:r>
              <a:t>Idempotency: repeated application of config results in the same final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Plane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kube-apiserver: Front-end for the Kubernetes control plane.</a:t>
            </a:r>
          </a:p>
          <a:p>
            <a:pPr/>
            <a:r>
              <a:t>etcd: Key-value store for cluster data.</a:t>
            </a:r>
          </a:p>
          <a:p>
            <a:pPr/>
            <a:r>
              <a:t>kube-scheduler: Schedules pods to nodes based on requirements.</a:t>
            </a:r>
          </a:p>
          <a:p>
            <a:pPr/>
            <a:r>
              <a:t>kube-controller-manager: Runs various controller processes.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kubelet: Agent on each node, ensures containers run correctly.</a:t>
            </a:r>
          </a:p>
          <a:p>
            <a:pPr/>
            <a:r>
              <a:t>kube-proxy: Maintains network rules for node, implements Service abstraction.</a:t>
            </a:r>
          </a:p>
          <a:p>
            <a:pPr/>
            <a:r>
              <a:t>Container Runtime: e.g. Docker, containerd, CRI-O.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Add-On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CoreDNS: Internal DNS resolution for Services.</a:t>
            </a:r>
          </a:p>
          <a:p>
            <a:pPr/>
            <a:r>
              <a:t>Ingress Controllers: Manage external access.</a:t>
            </a:r>
          </a:p>
          <a:p>
            <a:pPr/>
            <a:r>
              <a:t>Metrics Server: Resource usage aggregator for autoscaling.</a:t>
            </a:r>
          </a:p>
          <a:p>
            <a:pPr/>
            <a:r>
              <a:t>Dashboard: Web UI for basic cluster management (use with caution in production).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RESTful API: All cluster operations exposed via kube-apiserver.</a:t>
            </a:r>
          </a:p>
          <a:p>
            <a:pPr/>
            <a:r>
              <a:t>API Groups &amp; Versions: e.g., apps/v1, batch/v1.</a:t>
            </a:r>
          </a:p>
          <a:p>
            <a:pPr/>
            <a:r>
              <a:t>Declarative vs. Imperative: YAML manifests used in a declarative approach.</a:t>
            </a:r>
          </a:p>
          <a:p>
            <a:pPr/>
            <a:r>
              <a:t>Watch Mechanism: real-time streaming of changes to objects.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kubectl: CLI tool for Kubernetes (CRUD operations).</a:t>
            </a:r>
          </a:p>
          <a:p>
            <a:pPr/>
            <a:r>
              <a:t>Controllers: continuously reconcile actual state with desired state.</a:t>
            </a:r>
          </a:p>
          <a:p>
            <a:pPr/>
            <a:r>
              <a:t>Admission Controllers: validate or mutate requests before persisting.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