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30"/>
  </p:notesMasterIdLst>
  <p:handoutMasterIdLst>
    <p:handoutMasterId r:id="rId31"/>
  </p:handoutMasterIdLst>
  <p:sldIdLst>
    <p:sldId id="256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62" r:id="rId18"/>
    <p:sldId id="272" r:id="rId19"/>
    <p:sldId id="273" r:id="rId20"/>
    <p:sldId id="274" r:id="rId21"/>
    <p:sldId id="277" r:id="rId22"/>
    <p:sldId id="275" r:id="rId23"/>
    <p:sldId id="276" r:id="rId24"/>
    <p:sldId id="278" r:id="rId25"/>
    <p:sldId id="280" r:id="rId26"/>
    <p:sldId id="281" r:id="rId27"/>
    <p:sldId id="282" r:id="rId28"/>
    <p:sldId id="271" r:id="rId2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6404" autoAdjust="0"/>
  </p:normalViewPr>
  <p:slideViewPr>
    <p:cSldViewPr snapToGrid="0">
      <p:cViewPr varScale="1">
        <p:scale>
          <a:sx n="79" d="100"/>
          <a:sy n="79" d="100"/>
        </p:scale>
        <p:origin x="18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Dyrøy Jansson" userId="8d6c0f66-9c0c-4112-a019-da335d6e5290" providerId="ADAL" clId="{355A8DDC-D16D-4B47-AAB1-7CDD16033989}"/>
    <pc:docChg chg="modSld">
      <pc:chgData name="Andreas Dyrøy Jansson" userId="8d6c0f66-9c0c-4112-a019-da335d6e5290" providerId="ADAL" clId="{355A8DDC-D16D-4B47-AAB1-7CDD16033989}" dt="2022-10-05T18:30:50.490" v="1" actId="20577"/>
      <pc:docMkLst>
        <pc:docMk/>
      </pc:docMkLst>
      <pc:sldChg chg="modNotesTx">
        <pc:chgData name="Andreas Dyrøy Jansson" userId="8d6c0f66-9c0c-4112-a019-da335d6e5290" providerId="ADAL" clId="{355A8DDC-D16D-4B47-AAB1-7CDD16033989}" dt="2022-10-05T18:30:39.983" v="0" actId="20577"/>
        <pc:sldMkLst>
          <pc:docMk/>
          <pc:sldMk cId="68082197" sldId="256"/>
        </pc:sldMkLst>
      </pc:sldChg>
      <pc:sldChg chg="modNotesTx">
        <pc:chgData name="Andreas Dyrøy Jansson" userId="8d6c0f66-9c0c-4112-a019-da335d6e5290" providerId="ADAL" clId="{355A8DDC-D16D-4B47-AAB1-7CDD16033989}" dt="2022-10-05T18:30:50.490" v="1" actId="20577"/>
        <pc:sldMkLst>
          <pc:docMk/>
          <pc:sldMk cId="3726313317" sldId="262"/>
        </pc:sldMkLst>
      </pc:sldChg>
    </pc:docChg>
  </pc:docChgLst>
  <pc:docChgLst>
    <pc:chgData name="Andreas Dyrøy Jansson" userId="8d6c0f66-9c0c-4112-a019-da335d6e5290" providerId="ADAL" clId="{C6D546D9-7863-4782-8BE6-C6EDF911F7CE}"/>
    <pc:docChg chg="undo custSel addSld modSld">
      <pc:chgData name="Andreas Dyrøy Jansson" userId="8d6c0f66-9c0c-4112-a019-da335d6e5290" providerId="ADAL" clId="{C6D546D9-7863-4782-8BE6-C6EDF911F7CE}" dt="2021-08-26T11:10:06.138" v="404" actId="20577"/>
      <pc:docMkLst>
        <pc:docMk/>
      </pc:docMkLst>
      <pc:sldChg chg="modSp mod">
        <pc:chgData name="Andreas Dyrøy Jansson" userId="8d6c0f66-9c0c-4112-a019-da335d6e5290" providerId="ADAL" clId="{C6D546D9-7863-4782-8BE6-C6EDF911F7CE}" dt="2021-08-24T11:42:24.109" v="261" actId="20577"/>
        <pc:sldMkLst>
          <pc:docMk/>
          <pc:sldMk cId="578278072" sldId="257"/>
        </pc:sldMkLst>
        <pc:spChg chg="mod">
          <ac:chgData name="Andreas Dyrøy Jansson" userId="8d6c0f66-9c0c-4112-a019-da335d6e5290" providerId="ADAL" clId="{C6D546D9-7863-4782-8BE6-C6EDF911F7CE}" dt="2021-08-24T11:42:24.109" v="261" actId="20577"/>
          <ac:spMkLst>
            <pc:docMk/>
            <pc:sldMk cId="578278072" sldId="257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C6D546D9-7863-4782-8BE6-C6EDF911F7CE}" dt="2021-08-24T11:42:07.618" v="254" actId="20577"/>
          <ac:spMkLst>
            <pc:docMk/>
            <pc:sldMk cId="578278072" sldId="257"/>
            <ac:spMk id="3" creationId="{A5330822-7F4B-4FE5-812C-0920046C84F1}"/>
          </ac:spMkLst>
        </pc:spChg>
      </pc:sldChg>
      <pc:sldChg chg="addSp modSp new mod">
        <pc:chgData name="Andreas Dyrøy Jansson" userId="8d6c0f66-9c0c-4112-a019-da335d6e5290" providerId="ADAL" clId="{C6D546D9-7863-4782-8BE6-C6EDF911F7CE}" dt="2021-08-26T11:10:06.138" v="404" actId="20577"/>
        <pc:sldMkLst>
          <pc:docMk/>
          <pc:sldMk cId="3490793486" sldId="258"/>
        </pc:sldMkLst>
        <pc:spChg chg="mod">
          <ac:chgData name="Andreas Dyrøy Jansson" userId="8d6c0f66-9c0c-4112-a019-da335d6e5290" providerId="ADAL" clId="{C6D546D9-7863-4782-8BE6-C6EDF911F7CE}" dt="2021-08-26T11:09:26.353" v="316" actId="20577"/>
          <ac:spMkLst>
            <pc:docMk/>
            <pc:sldMk cId="3490793486" sldId="258"/>
            <ac:spMk id="2" creationId="{5F5E85FF-EEDD-45F7-A74B-B4402718C705}"/>
          </ac:spMkLst>
        </pc:spChg>
        <pc:spChg chg="mod">
          <ac:chgData name="Andreas Dyrøy Jansson" userId="8d6c0f66-9c0c-4112-a019-da335d6e5290" providerId="ADAL" clId="{C6D546D9-7863-4782-8BE6-C6EDF911F7CE}" dt="2021-08-26T11:10:06.138" v="404" actId="20577"/>
          <ac:spMkLst>
            <pc:docMk/>
            <pc:sldMk cId="3490793486" sldId="258"/>
            <ac:spMk id="3" creationId="{43831D34-176D-4693-BED9-66EDA4411D49}"/>
          </ac:spMkLst>
        </pc:spChg>
        <pc:picChg chg="add mod">
          <ac:chgData name="Andreas Dyrøy Jansson" userId="8d6c0f66-9c0c-4112-a019-da335d6e5290" providerId="ADAL" clId="{C6D546D9-7863-4782-8BE6-C6EDF911F7CE}" dt="2021-08-26T11:09:33.910" v="318" actId="1076"/>
          <ac:picMkLst>
            <pc:docMk/>
            <pc:sldMk cId="3490793486" sldId="258"/>
            <ac:picMk id="5" creationId="{F7BE3FC3-EB2B-4BDA-9024-31DB8C7D7B4A}"/>
          </ac:picMkLst>
        </pc:picChg>
      </pc:sldChg>
    </pc:docChg>
  </pc:docChgLst>
  <pc:docChgLst>
    <pc:chgData name="Andreas Dyrøy Jansson" userId="8d6c0f66-9c0c-4112-a019-da335d6e5290" providerId="ADAL" clId="{C9BC60B1-F862-4C66-A386-9560C6302324}"/>
    <pc:docChg chg="undo custSel addSld delSld modSld">
      <pc:chgData name="Andreas Dyrøy Jansson" userId="8d6c0f66-9c0c-4112-a019-da335d6e5290" providerId="ADAL" clId="{C9BC60B1-F862-4C66-A386-9560C6302324}" dt="2021-09-16T12:03:08.072" v="174" actId="6549"/>
      <pc:docMkLst>
        <pc:docMk/>
      </pc:docMkLst>
      <pc:sldChg chg="modSp mod">
        <pc:chgData name="Andreas Dyrøy Jansson" userId="8d6c0f66-9c0c-4112-a019-da335d6e5290" providerId="ADAL" clId="{C9BC60B1-F862-4C66-A386-9560C6302324}" dt="2021-09-14T07:54:04.408" v="91" actId="20577"/>
        <pc:sldMkLst>
          <pc:docMk/>
          <pc:sldMk cId="578278072" sldId="257"/>
        </pc:sldMkLst>
        <pc:spChg chg="mod">
          <ac:chgData name="Andreas Dyrøy Jansson" userId="8d6c0f66-9c0c-4112-a019-da335d6e5290" providerId="ADAL" clId="{C9BC60B1-F862-4C66-A386-9560C6302324}" dt="2021-09-14T07:51:46.038" v="4" actId="20577"/>
          <ac:spMkLst>
            <pc:docMk/>
            <pc:sldMk cId="578278072" sldId="257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C9BC60B1-F862-4C66-A386-9560C6302324}" dt="2021-09-14T07:54:04.408" v="91" actId="20577"/>
          <ac:spMkLst>
            <pc:docMk/>
            <pc:sldMk cId="578278072" sldId="257"/>
            <ac:spMk id="3" creationId="{A5330822-7F4B-4FE5-812C-0920046C84F1}"/>
          </ac:spMkLst>
        </pc:spChg>
      </pc:sldChg>
      <pc:sldChg chg="modSp add mod">
        <pc:chgData name="Andreas Dyrøy Jansson" userId="8d6c0f66-9c0c-4112-a019-da335d6e5290" providerId="ADAL" clId="{C9BC60B1-F862-4C66-A386-9560C6302324}" dt="2021-09-14T07:54:10.306" v="92"/>
        <pc:sldMkLst>
          <pc:docMk/>
          <pc:sldMk cId="650689903" sldId="258"/>
        </pc:sldMkLst>
        <pc:spChg chg="mod">
          <ac:chgData name="Andreas Dyrøy Jansson" userId="8d6c0f66-9c0c-4112-a019-da335d6e5290" providerId="ADAL" clId="{C9BC60B1-F862-4C66-A386-9560C6302324}" dt="2021-09-14T07:53:28.986" v="78" actId="20577"/>
          <ac:spMkLst>
            <pc:docMk/>
            <pc:sldMk cId="650689903" sldId="258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C9BC60B1-F862-4C66-A386-9560C6302324}" dt="2021-09-14T07:54:10.306" v="92"/>
          <ac:spMkLst>
            <pc:docMk/>
            <pc:sldMk cId="650689903" sldId="258"/>
            <ac:spMk id="3" creationId="{A5330822-7F4B-4FE5-812C-0920046C84F1}"/>
          </ac:spMkLst>
        </pc:spChg>
      </pc:sldChg>
      <pc:sldChg chg="modSp add del mod">
        <pc:chgData name="Andreas Dyrøy Jansson" userId="8d6c0f66-9c0c-4112-a019-da335d6e5290" providerId="ADAL" clId="{C9BC60B1-F862-4C66-A386-9560C6302324}" dt="2021-09-14T07:53:12.914" v="74" actId="2696"/>
        <pc:sldMkLst>
          <pc:docMk/>
          <pc:sldMk cId="1785211986" sldId="258"/>
        </pc:sldMkLst>
        <pc:spChg chg="mod">
          <ac:chgData name="Andreas Dyrøy Jansson" userId="8d6c0f66-9c0c-4112-a019-da335d6e5290" providerId="ADAL" clId="{C9BC60B1-F862-4C66-A386-9560C6302324}" dt="2021-09-14T07:52:25.307" v="35" actId="20577"/>
          <ac:spMkLst>
            <pc:docMk/>
            <pc:sldMk cId="1785211986" sldId="258"/>
            <ac:spMk id="2" creationId="{39A85437-8D8A-4180-BAE4-C33FB9C0A0B0}"/>
          </ac:spMkLst>
        </pc:spChg>
      </pc:sldChg>
      <pc:sldChg chg="del">
        <pc:chgData name="Andreas Dyrøy Jansson" userId="8d6c0f66-9c0c-4112-a019-da335d6e5290" providerId="ADAL" clId="{C9BC60B1-F862-4C66-A386-9560C6302324}" dt="2021-09-14T07:52:20.429" v="32" actId="2696"/>
        <pc:sldMkLst>
          <pc:docMk/>
          <pc:sldMk cId="1930423258" sldId="258"/>
        </pc:sldMkLst>
      </pc:sldChg>
      <pc:sldChg chg="del">
        <pc:chgData name="Andreas Dyrøy Jansson" userId="8d6c0f66-9c0c-4112-a019-da335d6e5290" providerId="ADAL" clId="{C9BC60B1-F862-4C66-A386-9560C6302324}" dt="2021-09-14T07:52:20.429" v="32" actId="2696"/>
        <pc:sldMkLst>
          <pc:docMk/>
          <pc:sldMk cId="107901163" sldId="259"/>
        </pc:sldMkLst>
      </pc:sldChg>
      <pc:sldChg chg="modSp add del mod">
        <pc:chgData name="Andreas Dyrøy Jansson" userId="8d6c0f66-9c0c-4112-a019-da335d6e5290" providerId="ADAL" clId="{C9BC60B1-F862-4C66-A386-9560C6302324}" dt="2021-09-14T07:53:12.914" v="74" actId="2696"/>
        <pc:sldMkLst>
          <pc:docMk/>
          <pc:sldMk cId="490572289" sldId="259"/>
        </pc:sldMkLst>
        <pc:spChg chg="mod">
          <ac:chgData name="Andreas Dyrøy Jansson" userId="8d6c0f66-9c0c-4112-a019-da335d6e5290" providerId="ADAL" clId="{C9BC60B1-F862-4C66-A386-9560C6302324}" dt="2021-09-14T07:52:39.125" v="42" actId="20577"/>
          <ac:spMkLst>
            <pc:docMk/>
            <pc:sldMk cId="490572289" sldId="259"/>
            <ac:spMk id="2" creationId="{39A85437-8D8A-4180-BAE4-C33FB9C0A0B0}"/>
          </ac:spMkLst>
        </pc:spChg>
      </pc:sldChg>
      <pc:sldChg chg="modSp add mod">
        <pc:chgData name="Andreas Dyrøy Jansson" userId="8d6c0f66-9c0c-4112-a019-da335d6e5290" providerId="ADAL" clId="{C9BC60B1-F862-4C66-A386-9560C6302324}" dt="2021-09-16T12:03:08.072" v="174" actId="6549"/>
        <pc:sldMkLst>
          <pc:docMk/>
          <pc:sldMk cId="2923375820" sldId="259"/>
        </pc:sldMkLst>
        <pc:spChg chg="mod">
          <ac:chgData name="Andreas Dyrøy Jansson" userId="8d6c0f66-9c0c-4112-a019-da335d6e5290" providerId="ADAL" clId="{C9BC60B1-F862-4C66-A386-9560C6302324}" dt="2021-09-14T07:53:33.021" v="80" actId="20577"/>
          <ac:spMkLst>
            <pc:docMk/>
            <pc:sldMk cId="2923375820" sldId="259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C9BC60B1-F862-4C66-A386-9560C6302324}" dt="2021-09-16T12:03:08.072" v="174" actId="6549"/>
          <ac:spMkLst>
            <pc:docMk/>
            <pc:sldMk cId="2923375820" sldId="259"/>
            <ac:spMk id="3" creationId="{A5330822-7F4B-4FE5-812C-0920046C84F1}"/>
          </ac:spMkLst>
        </pc:spChg>
      </pc:sldChg>
      <pc:sldChg chg="new del">
        <pc:chgData name="Andreas Dyrøy Jansson" userId="8d6c0f66-9c0c-4112-a019-da335d6e5290" providerId="ADAL" clId="{C9BC60B1-F862-4C66-A386-9560C6302324}" dt="2021-09-14T07:52:34.255" v="39" actId="680"/>
        <pc:sldMkLst>
          <pc:docMk/>
          <pc:sldMk cId="3135291976" sldId="259"/>
        </pc:sldMkLst>
      </pc:sldChg>
      <pc:sldChg chg="new del">
        <pc:chgData name="Andreas Dyrøy Jansson" userId="8d6c0f66-9c0c-4112-a019-da335d6e5290" providerId="ADAL" clId="{C9BC60B1-F862-4C66-A386-9560C6302324}" dt="2021-09-14T07:52:30.946" v="37" actId="680"/>
        <pc:sldMkLst>
          <pc:docMk/>
          <pc:sldMk cId="3248811060" sldId="259"/>
        </pc:sldMkLst>
      </pc:sldChg>
    </pc:docChg>
  </pc:docChgLst>
  <pc:docChgLst>
    <pc:chgData name="Andreas Dyrøy Jansson" userId="S::aja073@uit.no::8d6c0f66-9c0c-4112-a019-da335d6e5290" providerId="AD" clId="Web-{855B9BAC-D306-B8FF-B514-18DAAC0AA368}"/>
    <pc:docChg chg="addSld">
      <pc:chgData name="Andreas Dyrøy Jansson" userId="S::aja073@uit.no::8d6c0f66-9c0c-4112-a019-da335d6e5290" providerId="AD" clId="Web-{855B9BAC-D306-B8FF-B514-18DAAC0AA368}" dt="2022-09-12T10:24:13.830" v="0"/>
      <pc:docMkLst>
        <pc:docMk/>
      </pc:docMkLst>
      <pc:sldChg chg="new">
        <pc:chgData name="Andreas Dyrøy Jansson" userId="S::aja073@uit.no::8d6c0f66-9c0c-4112-a019-da335d6e5290" providerId="AD" clId="Web-{855B9BAC-D306-B8FF-B514-18DAAC0AA368}" dt="2022-09-12T10:24:13.830" v="0"/>
        <pc:sldMkLst>
          <pc:docMk/>
          <pc:sldMk cId="4194618443" sldId="272"/>
        </pc:sldMkLst>
      </pc:sldChg>
    </pc:docChg>
  </pc:docChgLst>
  <pc:docChgLst>
    <pc:chgData name="Andreas Dyrøy Jansson" userId="8d6c0f66-9c0c-4112-a019-da335d6e5290" providerId="ADAL" clId="{1B472070-6BDE-42BB-9795-A353AC48ACA6}"/>
    <pc:docChg chg="undo custSel delSld modSld">
      <pc:chgData name="Andreas Dyrøy Jansson" userId="8d6c0f66-9c0c-4112-a019-da335d6e5290" providerId="ADAL" clId="{1B472070-6BDE-42BB-9795-A353AC48ACA6}" dt="2021-09-30T11:23:15.354" v="94" actId="20577"/>
      <pc:docMkLst>
        <pc:docMk/>
      </pc:docMkLst>
      <pc:sldChg chg="modSp mod">
        <pc:chgData name="Andreas Dyrøy Jansson" userId="8d6c0f66-9c0c-4112-a019-da335d6e5290" providerId="ADAL" clId="{1B472070-6BDE-42BB-9795-A353AC48ACA6}" dt="2021-09-30T11:23:15.354" v="94" actId="20577"/>
        <pc:sldMkLst>
          <pc:docMk/>
          <pc:sldMk cId="578278072" sldId="257"/>
        </pc:sldMkLst>
        <pc:spChg chg="mod">
          <ac:chgData name="Andreas Dyrøy Jansson" userId="8d6c0f66-9c0c-4112-a019-da335d6e5290" providerId="ADAL" clId="{1B472070-6BDE-42BB-9795-A353AC48ACA6}" dt="2021-09-30T11:23:15.354" v="94" actId="20577"/>
          <ac:spMkLst>
            <pc:docMk/>
            <pc:sldMk cId="578278072" sldId="257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1B472070-6BDE-42BB-9795-A353AC48ACA6}" dt="2021-09-28T06:53:01.948" v="88" actId="20577"/>
          <ac:spMkLst>
            <pc:docMk/>
            <pc:sldMk cId="578278072" sldId="257"/>
            <ac:spMk id="3" creationId="{A5330822-7F4B-4FE5-812C-0920046C84F1}"/>
          </ac:spMkLst>
        </pc:spChg>
      </pc:sldChg>
      <pc:sldChg chg="del">
        <pc:chgData name="Andreas Dyrøy Jansson" userId="8d6c0f66-9c0c-4112-a019-da335d6e5290" providerId="ADAL" clId="{1B472070-6BDE-42BB-9795-A353AC48ACA6}" dt="2021-09-28T06:52:02.259" v="0" actId="47"/>
        <pc:sldMkLst>
          <pc:docMk/>
          <pc:sldMk cId="1160012086" sldId="258"/>
        </pc:sldMkLst>
      </pc:sldChg>
      <pc:sldChg chg="del">
        <pc:chgData name="Andreas Dyrøy Jansson" userId="8d6c0f66-9c0c-4112-a019-da335d6e5290" providerId="ADAL" clId="{1B472070-6BDE-42BB-9795-A353AC48ACA6}" dt="2021-09-28T06:52:03.033" v="1" actId="47"/>
        <pc:sldMkLst>
          <pc:docMk/>
          <pc:sldMk cId="1056481749" sldId="259"/>
        </pc:sldMkLst>
      </pc:sldChg>
    </pc:docChg>
  </pc:docChgLst>
  <pc:docChgLst>
    <pc:chgData name="Andreas Dyrøy Jansson" userId="8d6c0f66-9c0c-4112-a019-da335d6e5290" providerId="ADAL" clId="{73AA00B4-30FD-4354-85EC-2177A6080B69}"/>
    <pc:docChg chg="undo custSel addSld delSld modSld">
      <pc:chgData name="Andreas Dyrøy Jansson" userId="8d6c0f66-9c0c-4112-a019-da335d6e5290" providerId="ADAL" clId="{73AA00B4-30FD-4354-85EC-2177A6080B69}" dt="2022-10-05T10:30:11.335" v="2952" actId="20577"/>
      <pc:docMkLst>
        <pc:docMk/>
      </pc:docMkLst>
      <pc:sldChg chg="modSp mod">
        <pc:chgData name="Andreas Dyrøy Jansson" userId="8d6c0f66-9c0c-4112-a019-da335d6e5290" providerId="ADAL" clId="{73AA00B4-30FD-4354-85EC-2177A6080B69}" dt="2022-10-03T10:09:21.840" v="478" actId="20577"/>
        <pc:sldMkLst>
          <pc:docMk/>
          <pc:sldMk cId="68082197" sldId="256"/>
        </pc:sldMkLst>
        <pc:spChg chg="mod">
          <ac:chgData name="Andreas Dyrøy Jansson" userId="8d6c0f66-9c0c-4112-a019-da335d6e5290" providerId="ADAL" clId="{73AA00B4-30FD-4354-85EC-2177A6080B69}" dt="2022-10-03T10:09:21.840" v="478" actId="20577"/>
          <ac:spMkLst>
            <pc:docMk/>
            <pc:sldMk cId="68082197" sldId="256"/>
            <ac:spMk id="9" creationId="{FDF18D61-C63B-4231-A41B-943F291CBFC1}"/>
          </ac:spMkLst>
        </pc:spChg>
      </pc:sldChg>
      <pc:sldChg chg="modNotesTx">
        <pc:chgData name="Andreas Dyrøy Jansson" userId="8d6c0f66-9c0c-4112-a019-da335d6e5290" providerId="ADAL" clId="{73AA00B4-30FD-4354-85EC-2177A6080B69}" dt="2022-10-03T10:09:47.161" v="479" actId="20577"/>
        <pc:sldMkLst>
          <pc:docMk/>
          <pc:sldMk cId="578278072" sldId="257"/>
        </pc:sldMkLst>
      </pc:sldChg>
      <pc:sldChg chg="modSp mod">
        <pc:chgData name="Andreas Dyrøy Jansson" userId="8d6c0f66-9c0c-4112-a019-da335d6e5290" providerId="ADAL" clId="{73AA00B4-30FD-4354-85EC-2177A6080B69}" dt="2022-10-05T10:00:03.777" v="2905" actId="790"/>
        <pc:sldMkLst>
          <pc:docMk/>
          <pc:sldMk cId="3726313317" sldId="262"/>
        </pc:sldMkLst>
        <pc:spChg chg="mod">
          <ac:chgData name="Andreas Dyrøy Jansson" userId="8d6c0f66-9c0c-4112-a019-da335d6e5290" providerId="ADAL" clId="{73AA00B4-30FD-4354-85EC-2177A6080B69}" dt="2022-10-05T10:00:03.777" v="2905" actId="790"/>
          <ac:spMkLst>
            <pc:docMk/>
            <pc:sldMk cId="3726313317" sldId="262"/>
            <ac:spMk id="2" creationId="{4B78254E-A5C5-4EED-9D85-35412C5870D6}"/>
          </ac:spMkLst>
        </pc:spChg>
        <pc:spChg chg="mod">
          <ac:chgData name="Andreas Dyrøy Jansson" userId="8d6c0f66-9c0c-4112-a019-da335d6e5290" providerId="ADAL" clId="{73AA00B4-30FD-4354-85EC-2177A6080B69}" dt="2022-10-05T09:59:43.323" v="2883" actId="20577"/>
          <ac:spMkLst>
            <pc:docMk/>
            <pc:sldMk cId="3726313317" sldId="262"/>
            <ac:spMk id="3" creationId="{100D6D32-DDB1-4EF5-843A-92D61C34550F}"/>
          </ac:spMkLst>
        </pc:spChg>
      </pc:sldChg>
      <pc:sldChg chg="add del">
        <pc:chgData name="Andreas Dyrøy Jansson" userId="8d6c0f66-9c0c-4112-a019-da335d6e5290" providerId="ADAL" clId="{73AA00B4-30FD-4354-85EC-2177A6080B69}" dt="2022-10-04T11:48:56.488" v="2028" actId="47"/>
        <pc:sldMkLst>
          <pc:docMk/>
          <pc:sldMk cId="3022635255" sldId="263"/>
        </pc:sldMkLst>
      </pc:sldChg>
      <pc:sldChg chg="modSp mod">
        <pc:chgData name="Andreas Dyrøy Jansson" userId="8d6c0f66-9c0c-4112-a019-da335d6e5290" providerId="ADAL" clId="{73AA00B4-30FD-4354-85EC-2177A6080B69}" dt="2022-10-03T08:13:39.493" v="103" actId="20577"/>
        <pc:sldMkLst>
          <pc:docMk/>
          <pc:sldMk cId="3110070751" sldId="266"/>
        </pc:sldMkLst>
        <pc:spChg chg="mod">
          <ac:chgData name="Andreas Dyrøy Jansson" userId="8d6c0f66-9c0c-4112-a019-da335d6e5290" providerId="ADAL" clId="{73AA00B4-30FD-4354-85EC-2177A6080B69}" dt="2022-10-03T08:13:39.493" v="103" actId="20577"/>
          <ac:spMkLst>
            <pc:docMk/>
            <pc:sldMk cId="3110070751" sldId="266"/>
            <ac:spMk id="3" creationId="{F71ECF7F-F766-480E-A40A-3FDCBCA5E37A}"/>
          </ac:spMkLst>
        </pc:spChg>
      </pc:sldChg>
      <pc:sldChg chg="modSp mod">
        <pc:chgData name="Andreas Dyrøy Jansson" userId="8d6c0f66-9c0c-4112-a019-da335d6e5290" providerId="ADAL" clId="{73AA00B4-30FD-4354-85EC-2177A6080B69}" dt="2022-10-03T08:08:57.427" v="88" actId="20577"/>
        <pc:sldMkLst>
          <pc:docMk/>
          <pc:sldMk cId="3303199919" sldId="267"/>
        </pc:sldMkLst>
        <pc:spChg chg="mod">
          <ac:chgData name="Andreas Dyrøy Jansson" userId="8d6c0f66-9c0c-4112-a019-da335d6e5290" providerId="ADAL" clId="{73AA00B4-30FD-4354-85EC-2177A6080B69}" dt="2022-10-03T08:08:57.427" v="88" actId="20577"/>
          <ac:spMkLst>
            <pc:docMk/>
            <pc:sldMk cId="3303199919" sldId="267"/>
            <ac:spMk id="3" creationId="{F71ECF7F-F766-480E-A40A-3FDCBCA5E37A}"/>
          </ac:spMkLst>
        </pc:spChg>
      </pc:sldChg>
      <pc:sldChg chg="addSp modSp mod">
        <pc:chgData name="Andreas Dyrøy Jansson" userId="8d6c0f66-9c0c-4112-a019-da335d6e5290" providerId="ADAL" clId="{73AA00B4-30FD-4354-85EC-2177A6080B69}" dt="2022-10-03T10:10:49.820" v="511" actId="5793"/>
        <pc:sldMkLst>
          <pc:docMk/>
          <pc:sldMk cId="2502318313" sldId="270"/>
        </pc:sldMkLst>
        <pc:spChg chg="mod">
          <ac:chgData name="Andreas Dyrøy Jansson" userId="8d6c0f66-9c0c-4112-a019-da335d6e5290" providerId="ADAL" clId="{73AA00B4-30FD-4354-85EC-2177A6080B69}" dt="2022-10-03T10:10:49.820" v="511" actId="5793"/>
          <ac:spMkLst>
            <pc:docMk/>
            <pc:sldMk cId="2502318313" sldId="270"/>
            <ac:spMk id="2" creationId="{3CEDD136-106E-4172-BE06-29756331D8B1}"/>
          </ac:spMkLst>
        </pc:spChg>
        <pc:spChg chg="mod">
          <ac:chgData name="Andreas Dyrøy Jansson" userId="8d6c0f66-9c0c-4112-a019-da335d6e5290" providerId="ADAL" clId="{73AA00B4-30FD-4354-85EC-2177A6080B69}" dt="2022-10-03T08:46:22.051" v="328" actId="2711"/>
          <ac:spMkLst>
            <pc:docMk/>
            <pc:sldMk cId="2502318313" sldId="270"/>
            <ac:spMk id="3" creationId="{AFEFEB92-EF51-4532-A50B-C9645838CF63}"/>
          </ac:spMkLst>
        </pc:spChg>
        <pc:picChg chg="add mod">
          <ac:chgData name="Andreas Dyrøy Jansson" userId="8d6c0f66-9c0c-4112-a019-da335d6e5290" providerId="ADAL" clId="{73AA00B4-30FD-4354-85EC-2177A6080B69}" dt="2022-10-03T08:37:52.116" v="207" actId="1076"/>
          <ac:picMkLst>
            <pc:docMk/>
            <pc:sldMk cId="2502318313" sldId="270"/>
            <ac:picMk id="5" creationId="{FBAFA0E2-DC5D-43C5-BC93-B5666F6FC1DA}"/>
          </ac:picMkLst>
        </pc:picChg>
      </pc:sldChg>
      <pc:sldChg chg="modSp mod">
        <pc:chgData name="Andreas Dyrøy Jansson" userId="8d6c0f66-9c0c-4112-a019-da335d6e5290" providerId="ADAL" clId="{73AA00B4-30FD-4354-85EC-2177A6080B69}" dt="2022-10-05T10:30:11.335" v="2952" actId="20577"/>
        <pc:sldMkLst>
          <pc:docMk/>
          <pc:sldMk cId="4231737856" sldId="271"/>
        </pc:sldMkLst>
        <pc:spChg chg="mod">
          <ac:chgData name="Andreas Dyrøy Jansson" userId="8d6c0f66-9c0c-4112-a019-da335d6e5290" providerId="ADAL" clId="{73AA00B4-30FD-4354-85EC-2177A6080B69}" dt="2022-10-05T10:29:54.830" v="2938" actId="20577"/>
          <ac:spMkLst>
            <pc:docMk/>
            <pc:sldMk cId="4231737856" sldId="271"/>
            <ac:spMk id="2" creationId="{552B7FAA-8675-4FFF-9686-837E5E070F8F}"/>
          </ac:spMkLst>
        </pc:spChg>
        <pc:spChg chg="mod">
          <ac:chgData name="Andreas Dyrøy Jansson" userId="8d6c0f66-9c0c-4112-a019-da335d6e5290" providerId="ADAL" clId="{73AA00B4-30FD-4354-85EC-2177A6080B69}" dt="2022-10-05T10:30:11.335" v="2952" actId="20577"/>
          <ac:spMkLst>
            <pc:docMk/>
            <pc:sldMk cId="4231737856" sldId="271"/>
            <ac:spMk id="9" creationId="{1A3890DF-2B35-2609-5010-80F94DC6CA78}"/>
          </ac:spMkLst>
        </pc:spChg>
      </pc:sldChg>
      <pc:sldChg chg="addSp modSp mod">
        <pc:chgData name="Andreas Dyrøy Jansson" userId="8d6c0f66-9c0c-4112-a019-da335d6e5290" providerId="ADAL" clId="{73AA00B4-30FD-4354-85EC-2177A6080B69}" dt="2022-10-04T09:27:12.668" v="880" actId="1076"/>
        <pc:sldMkLst>
          <pc:docMk/>
          <pc:sldMk cId="4194618443" sldId="272"/>
        </pc:sldMkLst>
        <pc:spChg chg="add mod">
          <ac:chgData name="Andreas Dyrøy Jansson" userId="8d6c0f66-9c0c-4112-a019-da335d6e5290" providerId="ADAL" clId="{73AA00B4-30FD-4354-85EC-2177A6080B69}" dt="2022-10-04T09:27:12.668" v="880" actId="1076"/>
          <ac:spMkLst>
            <pc:docMk/>
            <pc:sldMk cId="4194618443" sldId="272"/>
            <ac:spMk id="3" creationId="{87BE4C52-A6D1-468E-B82D-E352B341148D}"/>
          </ac:spMkLst>
        </pc:spChg>
        <pc:spChg chg="add">
          <ac:chgData name="Andreas Dyrøy Jansson" userId="8d6c0f66-9c0c-4112-a019-da335d6e5290" providerId="ADAL" clId="{73AA00B4-30FD-4354-85EC-2177A6080B69}" dt="2022-10-04T09:27:08.534" v="879" actId="11529"/>
          <ac:spMkLst>
            <pc:docMk/>
            <pc:sldMk cId="4194618443" sldId="272"/>
            <ac:spMk id="4" creationId="{4E824BCB-75C2-4901-8EA5-CB4855788877}"/>
          </ac:spMkLst>
        </pc:spChg>
        <pc:picChg chg="mod">
          <ac:chgData name="Andreas Dyrøy Jansson" userId="8d6c0f66-9c0c-4112-a019-da335d6e5290" providerId="ADAL" clId="{73AA00B4-30FD-4354-85EC-2177A6080B69}" dt="2022-10-04T09:23:16.157" v="710" actId="1076"/>
          <ac:picMkLst>
            <pc:docMk/>
            <pc:sldMk cId="4194618443" sldId="272"/>
            <ac:picMk id="7" creationId="{1DF223D5-225A-3148-48C1-2B31C5486A0A}"/>
          </ac:picMkLst>
        </pc:picChg>
      </pc:sldChg>
      <pc:sldChg chg="addSp modSp mod">
        <pc:chgData name="Andreas Dyrøy Jansson" userId="8d6c0f66-9c0c-4112-a019-da335d6e5290" providerId="ADAL" clId="{73AA00B4-30FD-4354-85EC-2177A6080B69}" dt="2022-10-04T09:30:55.421" v="1080" actId="20577"/>
        <pc:sldMkLst>
          <pc:docMk/>
          <pc:sldMk cId="2166641864" sldId="273"/>
        </pc:sldMkLst>
        <pc:spChg chg="add mod">
          <ac:chgData name="Andreas Dyrøy Jansson" userId="8d6c0f66-9c0c-4112-a019-da335d6e5290" providerId="ADAL" clId="{73AA00B4-30FD-4354-85EC-2177A6080B69}" dt="2022-10-04T09:30:13.333" v="1064" actId="1076"/>
          <ac:spMkLst>
            <pc:docMk/>
            <pc:sldMk cId="2166641864" sldId="273"/>
            <ac:spMk id="3" creationId="{4173D8A0-3966-46F2-BCD5-6A67521A9D98}"/>
          </ac:spMkLst>
        </pc:spChg>
        <pc:spChg chg="add mod">
          <ac:chgData name="Andreas Dyrøy Jansson" userId="8d6c0f66-9c0c-4112-a019-da335d6e5290" providerId="ADAL" clId="{73AA00B4-30FD-4354-85EC-2177A6080B69}" dt="2022-10-04T09:30:13.333" v="1064" actId="1076"/>
          <ac:spMkLst>
            <pc:docMk/>
            <pc:sldMk cId="2166641864" sldId="273"/>
            <ac:spMk id="5" creationId="{519EF43B-1513-417E-B42D-3ADB1D4534EE}"/>
          </ac:spMkLst>
        </pc:spChg>
        <pc:spChg chg="mod">
          <ac:chgData name="Andreas Dyrøy Jansson" userId="8d6c0f66-9c0c-4112-a019-da335d6e5290" providerId="ADAL" clId="{73AA00B4-30FD-4354-85EC-2177A6080B69}" dt="2022-10-04T09:30:55.421" v="1080" actId="20577"/>
          <ac:spMkLst>
            <pc:docMk/>
            <pc:sldMk cId="2166641864" sldId="273"/>
            <ac:spMk id="9" creationId="{03943DBC-317B-FB87-3BD2-54687D829727}"/>
          </ac:spMkLst>
        </pc:spChg>
        <pc:picChg chg="mod">
          <ac:chgData name="Andreas Dyrøy Jansson" userId="8d6c0f66-9c0c-4112-a019-da335d6e5290" providerId="ADAL" clId="{73AA00B4-30FD-4354-85EC-2177A6080B69}" dt="2022-10-04T09:30:13.333" v="1064" actId="1076"/>
          <ac:picMkLst>
            <pc:docMk/>
            <pc:sldMk cId="2166641864" sldId="273"/>
            <ac:picMk id="4" creationId="{2A09E9FF-779D-697B-1A78-03EDDA795F3E}"/>
          </ac:picMkLst>
        </pc:picChg>
        <pc:picChg chg="mod">
          <ac:chgData name="Andreas Dyrøy Jansson" userId="8d6c0f66-9c0c-4112-a019-da335d6e5290" providerId="ADAL" clId="{73AA00B4-30FD-4354-85EC-2177A6080B69}" dt="2022-10-04T09:30:14.515" v="1065" actId="1076"/>
          <ac:picMkLst>
            <pc:docMk/>
            <pc:sldMk cId="2166641864" sldId="273"/>
            <ac:picMk id="6" creationId="{02B809D7-9FEA-A980-4BF1-FA3407E9382A}"/>
          </ac:picMkLst>
        </pc:picChg>
      </pc:sldChg>
      <pc:sldChg chg="addSp delSp modSp mod">
        <pc:chgData name="Andreas Dyrøy Jansson" userId="8d6c0f66-9c0c-4112-a019-da335d6e5290" providerId="ADAL" clId="{73AA00B4-30FD-4354-85EC-2177A6080B69}" dt="2022-10-05T10:01:48.853" v="2916" actId="20577"/>
        <pc:sldMkLst>
          <pc:docMk/>
          <pc:sldMk cId="3658362096" sldId="274"/>
        </pc:sldMkLst>
        <pc:spChg chg="mod">
          <ac:chgData name="Andreas Dyrøy Jansson" userId="8d6c0f66-9c0c-4112-a019-da335d6e5290" providerId="ADAL" clId="{73AA00B4-30FD-4354-85EC-2177A6080B69}" dt="2022-10-05T10:01:48.853" v="2916" actId="20577"/>
          <ac:spMkLst>
            <pc:docMk/>
            <pc:sldMk cId="3658362096" sldId="274"/>
            <ac:spMk id="2" creationId="{1F5494DC-BA82-3A97-69CD-ACBE282EB21E}"/>
          </ac:spMkLst>
        </pc:spChg>
        <pc:spChg chg="mod">
          <ac:chgData name="Andreas Dyrøy Jansson" userId="8d6c0f66-9c0c-4112-a019-da335d6e5290" providerId="ADAL" clId="{73AA00B4-30FD-4354-85EC-2177A6080B69}" dt="2022-10-05T09:28:20.524" v="2491" actId="790"/>
          <ac:spMkLst>
            <pc:docMk/>
            <pc:sldMk cId="3658362096" sldId="274"/>
            <ac:spMk id="3" creationId="{2DA1A484-96E8-3AB8-0ECE-422D75D96B01}"/>
          </ac:spMkLst>
        </pc:spChg>
        <pc:picChg chg="add mod">
          <ac:chgData name="Andreas Dyrøy Jansson" userId="8d6c0f66-9c0c-4112-a019-da335d6e5290" providerId="ADAL" clId="{73AA00B4-30FD-4354-85EC-2177A6080B69}" dt="2022-10-03T09:54:46.382" v="336" actId="1076"/>
          <ac:picMkLst>
            <pc:docMk/>
            <pc:sldMk cId="3658362096" sldId="274"/>
            <ac:picMk id="5" creationId="{08BCC32B-A9D8-45C7-BACA-32416E1E1D52}"/>
          </ac:picMkLst>
        </pc:picChg>
        <pc:picChg chg="del">
          <ac:chgData name="Andreas Dyrøy Jansson" userId="8d6c0f66-9c0c-4112-a019-da335d6e5290" providerId="ADAL" clId="{73AA00B4-30FD-4354-85EC-2177A6080B69}" dt="2022-10-03T09:54:41.962" v="333" actId="478"/>
          <ac:picMkLst>
            <pc:docMk/>
            <pc:sldMk cId="3658362096" sldId="274"/>
            <ac:picMk id="9" creationId="{8FE79259-5961-4C52-8EB2-A776BBABC422}"/>
          </ac:picMkLst>
        </pc:picChg>
      </pc:sldChg>
      <pc:sldChg chg="addSp delSp modSp mod">
        <pc:chgData name="Andreas Dyrøy Jansson" userId="8d6c0f66-9c0c-4112-a019-da335d6e5290" providerId="ADAL" clId="{73AA00B4-30FD-4354-85EC-2177A6080B69}" dt="2022-10-05T10:22:42.657" v="2917" actId="790"/>
        <pc:sldMkLst>
          <pc:docMk/>
          <pc:sldMk cId="2624672049" sldId="275"/>
        </pc:sldMkLst>
        <pc:spChg chg="mod">
          <ac:chgData name="Andreas Dyrøy Jansson" userId="8d6c0f66-9c0c-4112-a019-da335d6e5290" providerId="ADAL" clId="{73AA00B4-30FD-4354-85EC-2177A6080B69}" dt="2022-10-05T10:22:42.657" v="2917" actId="790"/>
          <ac:spMkLst>
            <pc:docMk/>
            <pc:sldMk cId="2624672049" sldId="275"/>
            <ac:spMk id="2" creationId="{23883D3C-3744-4E9C-9673-13077802A1E9}"/>
          </ac:spMkLst>
        </pc:spChg>
        <pc:spChg chg="mod">
          <ac:chgData name="Andreas Dyrøy Jansson" userId="8d6c0f66-9c0c-4112-a019-da335d6e5290" providerId="ADAL" clId="{73AA00B4-30FD-4354-85EC-2177A6080B69}" dt="2022-10-05T09:43:12.196" v="2718" actId="20577"/>
          <ac:spMkLst>
            <pc:docMk/>
            <pc:sldMk cId="2624672049" sldId="275"/>
            <ac:spMk id="3" creationId="{5656938D-6F53-4680-898E-DC9EA5F9F2F9}"/>
          </ac:spMkLst>
        </pc:spChg>
        <pc:picChg chg="add del">
          <ac:chgData name="Andreas Dyrøy Jansson" userId="8d6c0f66-9c0c-4112-a019-da335d6e5290" providerId="ADAL" clId="{73AA00B4-30FD-4354-85EC-2177A6080B69}" dt="2022-10-05T09:44:01.562" v="2722" actId="22"/>
          <ac:picMkLst>
            <pc:docMk/>
            <pc:sldMk cId="2624672049" sldId="275"/>
            <ac:picMk id="5" creationId="{0BB99E32-979F-4B29-9FE9-6AA30CF78038}"/>
          </ac:picMkLst>
        </pc:picChg>
        <pc:picChg chg="add del mod">
          <ac:chgData name="Andreas Dyrøy Jansson" userId="8d6c0f66-9c0c-4112-a019-da335d6e5290" providerId="ADAL" clId="{73AA00B4-30FD-4354-85EC-2177A6080B69}" dt="2022-10-03T09:59:18.893" v="353" actId="478"/>
          <ac:picMkLst>
            <pc:docMk/>
            <pc:sldMk cId="2624672049" sldId="275"/>
            <ac:picMk id="5" creationId="{2C1576A7-6CA7-4D1D-BCF3-3FF4D1619757}"/>
          </ac:picMkLst>
        </pc:picChg>
        <pc:picChg chg="add del mod">
          <ac:chgData name="Andreas Dyrøy Jansson" userId="8d6c0f66-9c0c-4112-a019-da335d6e5290" providerId="ADAL" clId="{73AA00B4-30FD-4354-85EC-2177A6080B69}" dt="2022-10-05T09:43:42.554" v="2720" actId="478"/>
          <ac:picMkLst>
            <pc:docMk/>
            <pc:sldMk cId="2624672049" sldId="275"/>
            <ac:picMk id="7" creationId="{B348E001-CAA9-447E-8FD6-1B7B70709471}"/>
          </ac:picMkLst>
        </pc:picChg>
        <pc:picChg chg="add mod">
          <ac:chgData name="Andreas Dyrøy Jansson" userId="8d6c0f66-9c0c-4112-a019-da335d6e5290" providerId="ADAL" clId="{73AA00B4-30FD-4354-85EC-2177A6080B69}" dt="2022-10-05T09:45:00.658" v="2725" actId="1076"/>
          <ac:picMkLst>
            <pc:docMk/>
            <pc:sldMk cId="2624672049" sldId="275"/>
            <ac:picMk id="8" creationId="{2AD24D0D-C3FF-4A75-A121-962E27C43EBB}"/>
          </ac:picMkLst>
        </pc:picChg>
        <pc:picChg chg="del">
          <ac:chgData name="Andreas Dyrøy Jansson" userId="8d6c0f66-9c0c-4112-a019-da335d6e5290" providerId="ADAL" clId="{73AA00B4-30FD-4354-85EC-2177A6080B69}" dt="2022-10-03T09:58:41.574" v="350" actId="478"/>
          <ac:picMkLst>
            <pc:docMk/>
            <pc:sldMk cId="2624672049" sldId="275"/>
            <ac:picMk id="11" creationId="{96B43E12-B2E9-4203-9D76-5C770239BD80}"/>
          </ac:picMkLst>
        </pc:picChg>
      </pc:sldChg>
      <pc:sldChg chg="delSp modSp mod">
        <pc:chgData name="Andreas Dyrøy Jansson" userId="8d6c0f66-9c0c-4112-a019-da335d6e5290" providerId="ADAL" clId="{73AA00B4-30FD-4354-85EC-2177A6080B69}" dt="2022-10-05T10:24:27.615" v="2923" actId="20577"/>
        <pc:sldMkLst>
          <pc:docMk/>
          <pc:sldMk cId="2666418512" sldId="276"/>
        </pc:sldMkLst>
        <pc:spChg chg="mod">
          <ac:chgData name="Andreas Dyrøy Jansson" userId="8d6c0f66-9c0c-4112-a019-da335d6e5290" providerId="ADAL" clId="{73AA00B4-30FD-4354-85EC-2177A6080B69}" dt="2022-10-05T09:48:15.292" v="2776" actId="20577"/>
          <ac:spMkLst>
            <pc:docMk/>
            <pc:sldMk cId="2666418512" sldId="276"/>
            <ac:spMk id="2" creationId="{23883D3C-3744-4E9C-9673-13077802A1E9}"/>
          </ac:spMkLst>
        </pc:spChg>
        <pc:spChg chg="mod">
          <ac:chgData name="Andreas Dyrøy Jansson" userId="8d6c0f66-9c0c-4112-a019-da335d6e5290" providerId="ADAL" clId="{73AA00B4-30FD-4354-85EC-2177A6080B69}" dt="2022-10-05T10:24:27.615" v="2923" actId="20577"/>
          <ac:spMkLst>
            <pc:docMk/>
            <pc:sldMk cId="2666418512" sldId="276"/>
            <ac:spMk id="3" creationId="{5656938D-6F53-4680-898E-DC9EA5F9F2F9}"/>
          </ac:spMkLst>
        </pc:spChg>
        <pc:picChg chg="del">
          <ac:chgData name="Andreas Dyrøy Jansson" userId="8d6c0f66-9c0c-4112-a019-da335d6e5290" providerId="ADAL" clId="{73AA00B4-30FD-4354-85EC-2177A6080B69}" dt="2022-10-03T10:00:21.373" v="360" actId="478"/>
          <ac:picMkLst>
            <pc:docMk/>
            <pc:sldMk cId="2666418512" sldId="276"/>
            <ac:picMk id="5" creationId="{8ADDDC9D-1A17-4C15-8F7F-9AC665756EBE}"/>
          </ac:picMkLst>
        </pc:picChg>
      </pc:sldChg>
      <pc:sldChg chg="addSp delSp modSp new mod">
        <pc:chgData name="Andreas Dyrøy Jansson" userId="8d6c0f66-9c0c-4112-a019-da335d6e5290" providerId="ADAL" clId="{73AA00B4-30FD-4354-85EC-2177A6080B69}" dt="2022-10-05T09:27:37.233" v="2490" actId="20577"/>
        <pc:sldMkLst>
          <pc:docMk/>
          <pc:sldMk cId="4092665367" sldId="277"/>
        </pc:sldMkLst>
        <pc:spChg chg="mod">
          <ac:chgData name="Andreas Dyrøy Jansson" userId="8d6c0f66-9c0c-4112-a019-da335d6e5290" providerId="ADAL" clId="{73AA00B4-30FD-4354-85EC-2177A6080B69}" dt="2022-10-05T09:27:37.233" v="2490" actId="20577"/>
          <ac:spMkLst>
            <pc:docMk/>
            <pc:sldMk cId="4092665367" sldId="277"/>
            <ac:spMk id="2" creationId="{6A00DC34-A729-499F-B6A0-4D1418C4BAA4}"/>
          </ac:spMkLst>
        </pc:spChg>
        <pc:spChg chg="mod">
          <ac:chgData name="Andreas Dyrøy Jansson" userId="8d6c0f66-9c0c-4112-a019-da335d6e5290" providerId="ADAL" clId="{73AA00B4-30FD-4354-85EC-2177A6080B69}" dt="2022-10-05T09:27:19.805" v="2488" actId="20577"/>
          <ac:spMkLst>
            <pc:docMk/>
            <pc:sldMk cId="4092665367" sldId="277"/>
            <ac:spMk id="3" creationId="{7A5BA01E-D3A9-4E64-8AA5-FCBCDBFC841E}"/>
          </ac:spMkLst>
        </pc:spChg>
        <pc:picChg chg="add del mod">
          <ac:chgData name="Andreas Dyrøy Jansson" userId="8d6c0f66-9c0c-4112-a019-da335d6e5290" providerId="ADAL" clId="{73AA00B4-30FD-4354-85EC-2177A6080B69}" dt="2022-10-03T09:55:34.286" v="337" actId="478"/>
          <ac:picMkLst>
            <pc:docMk/>
            <pc:sldMk cId="4092665367" sldId="277"/>
            <ac:picMk id="5" creationId="{6407D40B-5BE8-49AE-8058-177C1D2BB9A3}"/>
          </ac:picMkLst>
        </pc:picChg>
        <pc:picChg chg="add del mod">
          <ac:chgData name="Andreas Dyrøy Jansson" userId="8d6c0f66-9c0c-4112-a019-da335d6e5290" providerId="ADAL" clId="{73AA00B4-30FD-4354-85EC-2177A6080B69}" dt="2022-10-05T09:24:14.180" v="2136" actId="478"/>
          <ac:picMkLst>
            <pc:docMk/>
            <pc:sldMk cId="4092665367" sldId="277"/>
            <ac:picMk id="7" creationId="{4B7F1093-805F-4DD3-AE2F-03772BF7552D}"/>
          </ac:picMkLst>
        </pc:picChg>
      </pc:sldChg>
      <pc:sldChg chg="modSp new del mod">
        <pc:chgData name="Andreas Dyrøy Jansson" userId="8d6c0f66-9c0c-4112-a019-da335d6e5290" providerId="ADAL" clId="{73AA00B4-30FD-4354-85EC-2177A6080B69}" dt="2022-10-03T10:03:20.840" v="386" actId="680"/>
        <pc:sldMkLst>
          <pc:docMk/>
          <pc:sldMk cId="1510776392" sldId="278"/>
        </pc:sldMkLst>
        <pc:spChg chg="mod">
          <ac:chgData name="Andreas Dyrøy Jansson" userId="8d6c0f66-9c0c-4112-a019-da335d6e5290" providerId="ADAL" clId="{73AA00B4-30FD-4354-85EC-2177A6080B69}" dt="2022-10-03T10:03:20.413" v="385" actId="20577"/>
          <ac:spMkLst>
            <pc:docMk/>
            <pc:sldMk cId="1510776392" sldId="278"/>
            <ac:spMk id="2" creationId="{D575D619-74EB-4956-9095-9829DCCDBEB5}"/>
          </ac:spMkLst>
        </pc:spChg>
      </pc:sldChg>
      <pc:sldChg chg="addSp delSp modSp new mod">
        <pc:chgData name="Andreas Dyrøy Jansson" userId="8d6c0f66-9c0c-4112-a019-da335d6e5290" providerId="ADAL" clId="{73AA00B4-30FD-4354-85EC-2177A6080B69}" dt="2022-10-04T11:42:21.875" v="1633" actId="20577"/>
        <pc:sldMkLst>
          <pc:docMk/>
          <pc:sldMk cId="4124813460" sldId="278"/>
        </pc:sldMkLst>
        <pc:spChg chg="mod">
          <ac:chgData name="Andreas Dyrøy Jansson" userId="8d6c0f66-9c0c-4112-a019-da335d6e5290" providerId="ADAL" clId="{73AA00B4-30FD-4354-85EC-2177A6080B69}" dt="2022-10-03T10:07:09.654" v="457" actId="20577"/>
          <ac:spMkLst>
            <pc:docMk/>
            <pc:sldMk cId="4124813460" sldId="278"/>
            <ac:spMk id="2" creationId="{737A9975-002A-4526-A523-2BC5D9FD53E5}"/>
          </ac:spMkLst>
        </pc:spChg>
        <pc:spChg chg="mod">
          <ac:chgData name="Andreas Dyrøy Jansson" userId="8d6c0f66-9c0c-4112-a019-da335d6e5290" providerId="ADAL" clId="{73AA00B4-30FD-4354-85EC-2177A6080B69}" dt="2022-10-04T11:42:21.875" v="1633" actId="20577"/>
          <ac:spMkLst>
            <pc:docMk/>
            <pc:sldMk cId="4124813460" sldId="278"/>
            <ac:spMk id="3" creationId="{4C349C53-0C3B-462C-A3B2-AEC3DB209171}"/>
          </ac:spMkLst>
        </pc:spChg>
        <pc:picChg chg="add del mod">
          <ac:chgData name="Andreas Dyrøy Jansson" userId="8d6c0f66-9c0c-4112-a019-da335d6e5290" providerId="ADAL" clId="{73AA00B4-30FD-4354-85EC-2177A6080B69}" dt="2022-10-03T10:06:13.435" v="430" actId="478"/>
          <ac:picMkLst>
            <pc:docMk/>
            <pc:sldMk cId="4124813460" sldId="278"/>
            <ac:picMk id="5" creationId="{38C63D62-4AEE-4B75-AE20-D7362D8C0889}"/>
          </ac:picMkLst>
        </pc:picChg>
        <pc:picChg chg="add del mod">
          <ac:chgData name="Andreas Dyrøy Jansson" userId="8d6c0f66-9c0c-4112-a019-da335d6e5290" providerId="ADAL" clId="{73AA00B4-30FD-4354-85EC-2177A6080B69}" dt="2022-10-04T11:38:15.424" v="1205" actId="478"/>
          <ac:picMkLst>
            <pc:docMk/>
            <pc:sldMk cId="4124813460" sldId="278"/>
            <ac:picMk id="5" creationId="{8B23F1BE-AB76-473F-8F98-7EE4BF38BDFA}"/>
          </ac:picMkLst>
        </pc:picChg>
        <pc:picChg chg="add del mod">
          <ac:chgData name="Andreas Dyrøy Jansson" userId="8d6c0f66-9c0c-4112-a019-da335d6e5290" providerId="ADAL" clId="{73AA00B4-30FD-4354-85EC-2177A6080B69}" dt="2022-10-03T10:06:52.428" v="435" actId="478"/>
          <ac:picMkLst>
            <pc:docMk/>
            <pc:sldMk cId="4124813460" sldId="278"/>
            <ac:picMk id="7" creationId="{87600957-95EF-44A2-8808-401CD4E99308}"/>
          </ac:picMkLst>
        </pc:picChg>
        <pc:picChg chg="add mod">
          <ac:chgData name="Andreas Dyrøy Jansson" userId="8d6c0f66-9c0c-4112-a019-da335d6e5290" providerId="ADAL" clId="{73AA00B4-30FD-4354-85EC-2177A6080B69}" dt="2022-10-04T11:38:22.441" v="1209" actId="1076"/>
          <ac:picMkLst>
            <pc:docMk/>
            <pc:sldMk cId="4124813460" sldId="278"/>
            <ac:picMk id="7" creationId="{E8A29074-8E24-4FED-ADDC-E1DB707971B8}"/>
          </ac:picMkLst>
        </pc:picChg>
        <pc:picChg chg="add del mod">
          <ac:chgData name="Andreas Dyrøy Jansson" userId="8d6c0f66-9c0c-4112-a019-da335d6e5290" providerId="ADAL" clId="{73AA00B4-30FD-4354-85EC-2177A6080B69}" dt="2022-10-03T10:08:04.166" v="458" actId="478"/>
          <ac:picMkLst>
            <pc:docMk/>
            <pc:sldMk cId="4124813460" sldId="278"/>
            <ac:picMk id="9" creationId="{A91A93E1-5CC7-4F15-BCA0-EFE962B99DEF}"/>
          </ac:picMkLst>
        </pc:picChg>
        <pc:picChg chg="add del mod">
          <ac:chgData name="Andreas Dyrøy Jansson" userId="8d6c0f66-9c0c-4112-a019-da335d6e5290" providerId="ADAL" clId="{73AA00B4-30FD-4354-85EC-2177A6080B69}" dt="2022-10-03T10:08:04.581" v="459" actId="478"/>
          <ac:picMkLst>
            <pc:docMk/>
            <pc:sldMk cId="4124813460" sldId="278"/>
            <ac:picMk id="11" creationId="{E770C257-71EB-49B3-8BD6-2498CCF2E7D8}"/>
          </ac:picMkLst>
        </pc:picChg>
      </pc:sldChg>
      <pc:sldChg chg="addSp delSp modSp new mod">
        <pc:chgData name="Andreas Dyrøy Jansson" userId="8d6c0f66-9c0c-4112-a019-da335d6e5290" providerId="ADAL" clId="{73AA00B4-30FD-4354-85EC-2177A6080B69}" dt="2022-10-04T11:36:02.497" v="1204" actId="22"/>
        <pc:sldMkLst>
          <pc:docMk/>
          <pc:sldMk cId="2634033396" sldId="279"/>
        </pc:sldMkLst>
        <pc:spChg chg="mod">
          <ac:chgData name="Andreas Dyrøy Jansson" userId="8d6c0f66-9c0c-4112-a019-da335d6e5290" providerId="ADAL" clId="{73AA00B4-30FD-4354-85EC-2177A6080B69}" dt="2022-10-04T11:34:35.818" v="1200" actId="20577"/>
          <ac:spMkLst>
            <pc:docMk/>
            <pc:sldMk cId="2634033396" sldId="279"/>
            <ac:spMk id="2" creationId="{5B8F734D-EB00-40A8-BE20-89421E078C5F}"/>
          </ac:spMkLst>
        </pc:spChg>
        <pc:picChg chg="add del mod">
          <ac:chgData name="Andreas Dyrøy Jansson" userId="8d6c0f66-9c0c-4112-a019-da335d6e5290" providerId="ADAL" clId="{73AA00B4-30FD-4354-85EC-2177A6080B69}" dt="2022-10-04T11:36:00.474" v="1203" actId="478"/>
          <ac:picMkLst>
            <pc:docMk/>
            <pc:sldMk cId="2634033396" sldId="279"/>
            <ac:picMk id="5" creationId="{261B274E-CD63-41C2-97AA-2FFE8D561426}"/>
          </ac:picMkLst>
        </pc:picChg>
        <pc:picChg chg="add">
          <ac:chgData name="Andreas Dyrøy Jansson" userId="8d6c0f66-9c0c-4112-a019-da335d6e5290" providerId="ADAL" clId="{73AA00B4-30FD-4354-85EC-2177A6080B69}" dt="2022-10-04T11:36:02.497" v="1204" actId="22"/>
          <ac:picMkLst>
            <pc:docMk/>
            <pc:sldMk cId="2634033396" sldId="279"/>
            <ac:picMk id="7" creationId="{13FE80E6-996E-4C77-BD29-01D23BDA5F6D}"/>
          </ac:picMkLst>
        </pc:picChg>
      </pc:sldChg>
      <pc:sldChg chg="addSp delSp modSp add mod">
        <pc:chgData name="Andreas Dyrøy Jansson" userId="8d6c0f66-9c0c-4112-a019-da335d6e5290" providerId="ADAL" clId="{73AA00B4-30FD-4354-85EC-2177A6080B69}" dt="2022-10-04T11:49:56.472" v="2134" actId="1076"/>
        <pc:sldMkLst>
          <pc:docMk/>
          <pc:sldMk cId="1391360532" sldId="280"/>
        </pc:sldMkLst>
        <pc:spChg chg="mod">
          <ac:chgData name="Andreas Dyrøy Jansson" userId="8d6c0f66-9c0c-4112-a019-da335d6e5290" providerId="ADAL" clId="{73AA00B4-30FD-4354-85EC-2177A6080B69}" dt="2022-10-04T11:49:38.242" v="2133" actId="20577"/>
          <ac:spMkLst>
            <pc:docMk/>
            <pc:sldMk cId="1391360532" sldId="280"/>
            <ac:spMk id="3" creationId="{4C349C53-0C3B-462C-A3B2-AEC3DB209171}"/>
          </ac:spMkLst>
        </pc:spChg>
        <pc:picChg chg="add mod">
          <ac:chgData name="Andreas Dyrøy Jansson" userId="8d6c0f66-9c0c-4112-a019-da335d6e5290" providerId="ADAL" clId="{73AA00B4-30FD-4354-85EC-2177A6080B69}" dt="2022-10-04T11:49:56.472" v="2134" actId="1076"/>
          <ac:picMkLst>
            <pc:docMk/>
            <pc:sldMk cId="1391360532" sldId="280"/>
            <ac:picMk id="5" creationId="{CFD54D5A-39DA-4437-B72D-EFCBB8BEB2D7}"/>
          </ac:picMkLst>
        </pc:picChg>
        <pc:picChg chg="del">
          <ac:chgData name="Andreas Dyrøy Jansson" userId="8d6c0f66-9c0c-4112-a019-da335d6e5290" providerId="ADAL" clId="{73AA00B4-30FD-4354-85EC-2177A6080B69}" dt="2022-10-04T11:40:14.641" v="1315" actId="478"/>
          <ac:picMkLst>
            <pc:docMk/>
            <pc:sldMk cId="1391360532" sldId="280"/>
            <ac:picMk id="7" creationId="{E8A29074-8E24-4FED-ADDC-E1DB707971B8}"/>
          </ac:picMkLst>
        </pc:picChg>
      </pc:sldChg>
      <pc:sldChg chg="addSp delSp modSp add mod">
        <pc:chgData name="Andreas Dyrøy Jansson" userId="8d6c0f66-9c0c-4112-a019-da335d6e5290" providerId="ADAL" clId="{73AA00B4-30FD-4354-85EC-2177A6080B69}" dt="2022-10-04T11:48:53.385" v="2027" actId="20577"/>
        <pc:sldMkLst>
          <pc:docMk/>
          <pc:sldMk cId="683152646" sldId="281"/>
        </pc:sldMkLst>
        <pc:spChg chg="mod">
          <ac:chgData name="Andreas Dyrøy Jansson" userId="8d6c0f66-9c0c-4112-a019-da335d6e5290" providerId="ADAL" clId="{73AA00B4-30FD-4354-85EC-2177A6080B69}" dt="2022-10-04T11:48:53.385" v="2027" actId="20577"/>
          <ac:spMkLst>
            <pc:docMk/>
            <pc:sldMk cId="683152646" sldId="281"/>
            <ac:spMk id="3" creationId="{4C349C53-0C3B-462C-A3B2-AEC3DB209171}"/>
          </ac:spMkLst>
        </pc:spChg>
        <pc:picChg chg="del">
          <ac:chgData name="Andreas Dyrøy Jansson" userId="8d6c0f66-9c0c-4112-a019-da335d6e5290" providerId="ADAL" clId="{73AA00B4-30FD-4354-85EC-2177A6080B69}" dt="2022-10-04T11:43:46.923" v="1635" actId="478"/>
          <ac:picMkLst>
            <pc:docMk/>
            <pc:sldMk cId="683152646" sldId="281"/>
            <ac:picMk id="5" creationId="{CFD54D5A-39DA-4437-B72D-EFCBB8BEB2D7}"/>
          </ac:picMkLst>
        </pc:picChg>
        <pc:picChg chg="add mod">
          <ac:chgData name="Andreas Dyrøy Jansson" userId="8d6c0f66-9c0c-4112-a019-da335d6e5290" providerId="ADAL" clId="{73AA00B4-30FD-4354-85EC-2177A6080B69}" dt="2022-10-04T11:44:18.137" v="1644" actId="1076"/>
          <ac:picMkLst>
            <pc:docMk/>
            <pc:sldMk cId="683152646" sldId="281"/>
            <ac:picMk id="6" creationId="{53566031-EE02-4690-88D9-033B59D1AC98}"/>
          </ac:picMkLst>
        </pc:picChg>
        <pc:picChg chg="add mod">
          <ac:chgData name="Andreas Dyrøy Jansson" userId="8d6c0f66-9c0c-4112-a019-da335d6e5290" providerId="ADAL" clId="{73AA00B4-30FD-4354-85EC-2177A6080B69}" dt="2022-10-04T11:44:12.408" v="1642" actId="1076"/>
          <ac:picMkLst>
            <pc:docMk/>
            <pc:sldMk cId="683152646" sldId="281"/>
            <ac:picMk id="8" creationId="{6EAD9DCE-9BE9-469D-8FEB-3BD8B39F52EF}"/>
          </ac:picMkLst>
        </pc:picChg>
      </pc:sldChg>
      <pc:sldChg chg="addSp modSp new mod">
        <pc:chgData name="Andreas Dyrøy Jansson" userId="8d6c0f66-9c0c-4112-a019-da335d6e5290" providerId="ADAL" clId="{73AA00B4-30FD-4354-85EC-2177A6080B69}" dt="2022-10-04T11:50:37.498" v="2135" actId="22"/>
        <pc:sldMkLst>
          <pc:docMk/>
          <pc:sldMk cId="4293617703" sldId="282"/>
        </pc:sldMkLst>
        <pc:spChg chg="mod">
          <ac:chgData name="Andreas Dyrøy Jansson" userId="8d6c0f66-9c0c-4112-a019-da335d6e5290" providerId="ADAL" clId="{73AA00B4-30FD-4354-85EC-2177A6080B69}" dt="2022-10-04T11:49:04.874" v="2035" actId="20577"/>
          <ac:spMkLst>
            <pc:docMk/>
            <pc:sldMk cId="4293617703" sldId="282"/>
            <ac:spMk id="2" creationId="{6731BB1D-A303-4500-866A-1A75096649B5}"/>
          </ac:spMkLst>
        </pc:spChg>
        <pc:picChg chg="add">
          <ac:chgData name="Andreas Dyrøy Jansson" userId="8d6c0f66-9c0c-4112-a019-da335d6e5290" providerId="ADAL" clId="{73AA00B4-30FD-4354-85EC-2177A6080B69}" dt="2022-10-04T11:50:37.498" v="2135" actId="22"/>
          <ac:picMkLst>
            <pc:docMk/>
            <pc:sldMk cId="4293617703" sldId="282"/>
            <ac:picMk id="5" creationId="{AD612630-9294-4A20-9444-3BAA5B1A628F}"/>
          </ac:picMkLst>
        </pc:picChg>
      </pc:sldChg>
    </pc:docChg>
  </pc:docChgLst>
  <pc:docChgLst>
    <pc:chgData name="Andreas Dyrøy Jansson" userId="8d6c0f66-9c0c-4112-a019-da335d6e5290" providerId="ADAL" clId="{29F071E9-F203-44EC-8904-5378EF6D923A}"/>
    <pc:docChg chg="undo custSel addSld delSld modSld">
      <pc:chgData name="Andreas Dyrøy Jansson" userId="8d6c0f66-9c0c-4112-a019-da335d6e5290" providerId="ADAL" clId="{29F071E9-F203-44EC-8904-5378EF6D923A}" dt="2021-09-07T12:04:38.137" v="287" actId="20577"/>
      <pc:docMkLst>
        <pc:docMk/>
      </pc:docMkLst>
      <pc:sldChg chg="modSp mod">
        <pc:chgData name="Andreas Dyrøy Jansson" userId="8d6c0f66-9c0c-4112-a019-da335d6e5290" providerId="ADAL" clId="{29F071E9-F203-44EC-8904-5378EF6D923A}" dt="2021-09-07T12:04:06.121" v="273" actId="20577"/>
        <pc:sldMkLst>
          <pc:docMk/>
          <pc:sldMk cId="578278072" sldId="257"/>
        </pc:sldMkLst>
        <pc:spChg chg="mod">
          <ac:chgData name="Andreas Dyrøy Jansson" userId="8d6c0f66-9c0c-4112-a019-da335d6e5290" providerId="ADAL" clId="{29F071E9-F203-44EC-8904-5378EF6D923A}" dt="2021-09-07T12:04:06.121" v="273" actId="20577"/>
          <ac:spMkLst>
            <pc:docMk/>
            <pc:sldMk cId="578278072" sldId="257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29F071E9-F203-44EC-8904-5378EF6D923A}" dt="2021-09-07T07:49:29.377" v="229" actId="20577"/>
          <ac:spMkLst>
            <pc:docMk/>
            <pc:sldMk cId="578278072" sldId="257"/>
            <ac:spMk id="3" creationId="{A5330822-7F4B-4FE5-812C-0920046C84F1}"/>
          </ac:spMkLst>
        </pc:spChg>
      </pc:sldChg>
      <pc:sldChg chg="modSp add mod">
        <pc:chgData name="Andreas Dyrøy Jansson" userId="8d6c0f66-9c0c-4112-a019-da335d6e5290" providerId="ADAL" clId="{29F071E9-F203-44EC-8904-5378EF6D923A}" dt="2021-09-07T12:04:10.721" v="277" actId="20577"/>
        <pc:sldMkLst>
          <pc:docMk/>
          <pc:sldMk cId="1930423258" sldId="258"/>
        </pc:sldMkLst>
        <pc:spChg chg="mod">
          <ac:chgData name="Andreas Dyrøy Jansson" userId="8d6c0f66-9c0c-4112-a019-da335d6e5290" providerId="ADAL" clId="{29F071E9-F203-44EC-8904-5378EF6D923A}" dt="2021-09-07T12:04:10.721" v="277" actId="20577"/>
          <ac:spMkLst>
            <pc:docMk/>
            <pc:sldMk cId="1930423258" sldId="258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29F071E9-F203-44EC-8904-5378EF6D923A}" dt="2021-09-07T12:03:38.299" v="269" actId="15"/>
          <ac:spMkLst>
            <pc:docMk/>
            <pc:sldMk cId="1930423258" sldId="258"/>
            <ac:spMk id="3" creationId="{A5330822-7F4B-4FE5-812C-0920046C84F1}"/>
          </ac:spMkLst>
        </pc:spChg>
      </pc:sldChg>
      <pc:sldChg chg="modSp add mod">
        <pc:chgData name="Andreas Dyrøy Jansson" userId="8d6c0f66-9c0c-4112-a019-da335d6e5290" providerId="ADAL" clId="{29F071E9-F203-44EC-8904-5378EF6D923A}" dt="2021-09-07T12:04:38.137" v="287" actId="20577"/>
        <pc:sldMkLst>
          <pc:docMk/>
          <pc:sldMk cId="107901163" sldId="259"/>
        </pc:sldMkLst>
        <pc:spChg chg="mod">
          <ac:chgData name="Andreas Dyrøy Jansson" userId="8d6c0f66-9c0c-4112-a019-da335d6e5290" providerId="ADAL" clId="{29F071E9-F203-44EC-8904-5378EF6D923A}" dt="2021-09-07T12:04:38.137" v="287" actId="20577"/>
          <ac:spMkLst>
            <pc:docMk/>
            <pc:sldMk cId="107901163" sldId="259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29F071E9-F203-44EC-8904-5378EF6D923A}" dt="2021-09-07T12:04:23.197" v="281" actId="20577"/>
          <ac:spMkLst>
            <pc:docMk/>
            <pc:sldMk cId="107901163" sldId="259"/>
            <ac:spMk id="3" creationId="{A5330822-7F4B-4FE5-812C-0920046C84F1}"/>
          </ac:spMkLst>
        </pc:spChg>
      </pc:sldChg>
      <pc:sldChg chg="new del">
        <pc:chgData name="Andreas Dyrøy Jansson" userId="8d6c0f66-9c0c-4112-a019-da335d6e5290" providerId="ADAL" clId="{29F071E9-F203-44EC-8904-5378EF6D923A}" dt="2021-09-07T12:04:17.463" v="279" actId="680"/>
        <pc:sldMkLst>
          <pc:docMk/>
          <pc:sldMk cId="705727116" sldId="259"/>
        </pc:sldMkLst>
      </pc:sldChg>
    </pc:docChg>
  </pc:docChgLst>
  <pc:docChgLst>
    <pc:chgData name="Andreas Dyrøy Jansson" userId="8d6c0f66-9c0c-4112-a019-da335d6e5290" providerId="ADAL" clId="{56D3B672-BB5A-4D17-9F43-5E4EADADDD2E}"/>
    <pc:docChg chg="undo custSel delSld modSld">
      <pc:chgData name="Andreas Dyrøy Jansson" userId="8d6c0f66-9c0c-4112-a019-da335d6e5290" providerId="ADAL" clId="{56D3B672-BB5A-4D17-9F43-5E4EADADDD2E}" dt="2021-08-31T07:52:57.397" v="156"/>
      <pc:docMkLst>
        <pc:docMk/>
      </pc:docMkLst>
      <pc:sldChg chg="modSp mod">
        <pc:chgData name="Andreas Dyrøy Jansson" userId="8d6c0f66-9c0c-4112-a019-da335d6e5290" providerId="ADAL" clId="{56D3B672-BB5A-4D17-9F43-5E4EADADDD2E}" dt="2021-08-31T07:52:57.397" v="156"/>
        <pc:sldMkLst>
          <pc:docMk/>
          <pc:sldMk cId="578278072" sldId="257"/>
        </pc:sldMkLst>
        <pc:spChg chg="mod">
          <ac:chgData name="Andreas Dyrøy Jansson" userId="8d6c0f66-9c0c-4112-a019-da335d6e5290" providerId="ADAL" clId="{56D3B672-BB5A-4D17-9F43-5E4EADADDD2E}" dt="2021-08-31T07:51:35.657" v="0" actId="20577"/>
          <ac:spMkLst>
            <pc:docMk/>
            <pc:sldMk cId="578278072" sldId="257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56D3B672-BB5A-4D17-9F43-5E4EADADDD2E}" dt="2021-08-31T07:52:57.397" v="156"/>
          <ac:spMkLst>
            <pc:docMk/>
            <pc:sldMk cId="578278072" sldId="257"/>
            <ac:spMk id="3" creationId="{A5330822-7F4B-4FE5-812C-0920046C84F1}"/>
          </ac:spMkLst>
        </pc:spChg>
      </pc:sldChg>
      <pc:sldChg chg="del">
        <pc:chgData name="Andreas Dyrøy Jansson" userId="8d6c0f66-9c0c-4112-a019-da335d6e5290" providerId="ADAL" clId="{56D3B672-BB5A-4D17-9F43-5E4EADADDD2E}" dt="2021-08-31T07:51:40.798" v="1" actId="47"/>
        <pc:sldMkLst>
          <pc:docMk/>
          <pc:sldMk cId="3490793486" sldId="258"/>
        </pc:sldMkLst>
      </pc:sldChg>
    </pc:docChg>
  </pc:docChgLst>
  <pc:docChgLst>
    <pc:chgData name="Andreas Dyrøy Jansson" userId="8d6c0f66-9c0c-4112-a019-da335d6e5290" providerId="ADAL" clId="{D3B213BC-A9C7-4EBF-B8D6-47877740B807}"/>
    <pc:docChg chg="undo redo custSel addSld delSld modSld">
      <pc:chgData name="Andreas Dyrøy Jansson" userId="8d6c0f66-9c0c-4112-a019-da335d6e5290" providerId="ADAL" clId="{D3B213BC-A9C7-4EBF-B8D6-47877740B807}" dt="2022-09-12T13:29:37.533" v="4592" actId="20577"/>
      <pc:docMkLst>
        <pc:docMk/>
      </pc:docMkLst>
      <pc:sldChg chg="modSp mod">
        <pc:chgData name="Andreas Dyrøy Jansson" userId="8d6c0f66-9c0c-4112-a019-da335d6e5290" providerId="ADAL" clId="{D3B213BC-A9C7-4EBF-B8D6-47877740B807}" dt="2022-09-12T07:05:43.515" v="54" actId="20577"/>
        <pc:sldMkLst>
          <pc:docMk/>
          <pc:sldMk cId="68082197" sldId="256"/>
        </pc:sldMkLst>
        <pc:spChg chg="mod">
          <ac:chgData name="Andreas Dyrøy Jansson" userId="8d6c0f66-9c0c-4112-a019-da335d6e5290" providerId="ADAL" clId="{D3B213BC-A9C7-4EBF-B8D6-47877740B807}" dt="2022-09-12T07:05:43.515" v="54" actId="20577"/>
          <ac:spMkLst>
            <pc:docMk/>
            <pc:sldMk cId="68082197" sldId="256"/>
            <ac:spMk id="9" creationId="{FDF18D61-C63B-4231-A41B-943F291CBFC1}"/>
          </ac:spMkLst>
        </pc:spChg>
      </pc:sldChg>
      <pc:sldChg chg="addSp delSp modSp mod">
        <pc:chgData name="Andreas Dyrøy Jansson" userId="8d6c0f66-9c0c-4112-a019-da335d6e5290" providerId="ADAL" clId="{D3B213BC-A9C7-4EBF-B8D6-47877740B807}" dt="2022-09-12T09:38:18.795" v="2464" actId="26606"/>
        <pc:sldMkLst>
          <pc:docMk/>
          <pc:sldMk cId="578278072" sldId="257"/>
        </pc:sldMkLst>
        <pc:spChg chg="mod">
          <ac:chgData name="Andreas Dyrøy Jansson" userId="8d6c0f66-9c0c-4112-a019-da335d6e5290" providerId="ADAL" clId="{D3B213BC-A9C7-4EBF-B8D6-47877740B807}" dt="2022-09-12T09:38:18.795" v="2464" actId="26606"/>
          <ac:spMkLst>
            <pc:docMk/>
            <pc:sldMk cId="578278072" sldId="257"/>
            <ac:spMk id="2" creationId="{39A85437-8D8A-4180-BAE4-C33FB9C0A0B0}"/>
          </ac:spMkLst>
        </pc:spChg>
        <pc:spChg chg="del mod">
          <ac:chgData name="Andreas Dyrøy Jansson" userId="8d6c0f66-9c0c-4112-a019-da335d6e5290" providerId="ADAL" clId="{D3B213BC-A9C7-4EBF-B8D6-47877740B807}" dt="2022-09-12T09:38:18.795" v="2464" actId="26606"/>
          <ac:spMkLst>
            <pc:docMk/>
            <pc:sldMk cId="578278072" sldId="257"/>
            <ac:spMk id="3" creationId="{A5330822-7F4B-4FE5-812C-0920046C84F1}"/>
          </ac:spMkLst>
        </pc:spChg>
        <pc:graphicFrameChg chg="add">
          <ac:chgData name="Andreas Dyrøy Jansson" userId="8d6c0f66-9c0c-4112-a019-da335d6e5290" providerId="ADAL" clId="{D3B213BC-A9C7-4EBF-B8D6-47877740B807}" dt="2022-09-12T09:38:18.795" v="2464" actId="26606"/>
          <ac:graphicFrameMkLst>
            <pc:docMk/>
            <pc:sldMk cId="578278072" sldId="257"/>
            <ac:graphicFrameMk id="6" creationId="{B40EFE03-B18F-EE84-9DC2-5ED047C95CF9}"/>
          </ac:graphicFrameMkLst>
        </pc:graphicFrameChg>
      </pc:sldChg>
      <pc:sldChg chg="del">
        <pc:chgData name="Andreas Dyrøy Jansson" userId="8d6c0f66-9c0c-4112-a019-da335d6e5290" providerId="ADAL" clId="{D3B213BC-A9C7-4EBF-B8D6-47877740B807}" dt="2022-09-12T07:05:56.023" v="55" actId="47"/>
        <pc:sldMkLst>
          <pc:docMk/>
          <pc:sldMk cId="1844459390" sldId="258"/>
        </pc:sldMkLst>
      </pc:sldChg>
      <pc:sldChg chg="del">
        <pc:chgData name="Andreas Dyrøy Jansson" userId="8d6c0f66-9c0c-4112-a019-da335d6e5290" providerId="ADAL" clId="{D3B213BC-A9C7-4EBF-B8D6-47877740B807}" dt="2022-09-12T07:05:56.767" v="56" actId="47"/>
        <pc:sldMkLst>
          <pc:docMk/>
          <pc:sldMk cId="1011146268" sldId="259"/>
        </pc:sldMkLst>
      </pc:sldChg>
      <pc:sldChg chg="del">
        <pc:chgData name="Andreas Dyrøy Jansson" userId="8d6c0f66-9c0c-4112-a019-da335d6e5290" providerId="ADAL" clId="{D3B213BC-A9C7-4EBF-B8D6-47877740B807}" dt="2022-09-12T07:05:57.428" v="57" actId="47"/>
        <pc:sldMkLst>
          <pc:docMk/>
          <pc:sldMk cId="1836330759" sldId="260"/>
        </pc:sldMkLst>
      </pc:sldChg>
      <pc:sldChg chg="del">
        <pc:chgData name="Andreas Dyrøy Jansson" userId="8d6c0f66-9c0c-4112-a019-da335d6e5290" providerId="ADAL" clId="{D3B213BC-A9C7-4EBF-B8D6-47877740B807}" dt="2022-09-12T07:05:58.183" v="58" actId="47"/>
        <pc:sldMkLst>
          <pc:docMk/>
          <pc:sldMk cId="1176026760" sldId="261"/>
        </pc:sldMkLst>
      </pc:sldChg>
      <pc:sldChg chg="modSp mod modNotesTx">
        <pc:chgData name="Andreas Dyrøy Jansson" userId="8d6c0f66-9c0c-4112-a019-da335d6e5290" providerId="ADAL" clId="{D3B213BC-A9C7-4EBF-B8D6-47877740B807}" dt="2022-09-12T11:58:44.994" v="3528" actId="20577"/>
        <pc:sldMkLst>
          <pc:docMk/>
          <pc:sldMk cId="3726313317" sldId="262"/>
        </pc:sldMkLst>
        <pc:spChg chg="mod">
          <ac:chgData name="Andreas Dyrøy Jansson" userId="8d6c0f66-9c0c-4112-a019-da335d6e5290" providerId="ADAL" clId="{D3B213BC-A9C7-4EBF-B8D6-47877740B807}" dt="2022-09-12T07:06:05.021" v="61" actId="20577"/>
          <ac:spMkLst>
            <pc:docMk/>
            <pc:sldMk cId="3726313317" sldId="262"/>
            <ac:spMk id="2" creationId="{4B78254E-A5C5-4EED-9D85-35412C5870D6}"/>
          </ac:spMkLst>
        </pc:spChg>
      </pc:sldChg>
      <pc:sldChg chg="addSp delSp modSp new mod">
        <pc:chgData name="Andreas Dyrøy Jansson" userId="8d6c0f66-9c0c-4112-a019-da335d6e5290" providerId="ADAL" clId="{D3B213BC-A9C7-4EBF-B8D6-47877740B807}" dt="2022-09-12T08:02:07.141" v="819" actId="20577"/>
        <pc:sldMkLst>
          <pc:docMk/>
          <pc:sldMk cId="3924694211" sldId="264"/>
        </pc:sldMkLst>
        <pc:spChg chg="mod">
          <ac:chgData name="Andreas Dyrøy Jansson" userId="8d6c0f66-9c0c-4112-a019-da335d6e5290" providerId="ADAL" clId="{D3B213BC-A9C7-4EBF-B8D6-47877740B807}" dt="2022-09-12T08:02:07.141" v="819" actId="20577"/>
          <ac:spMkLst>
            <pc:docMk/>
            <pc:sldMk cId="3924694211" sldId="264"/>
            <ac:spMk id="2" creationId="{6444CB5E-8DEA-450B-AC14-0C0AA6728BD0}"/>
          </ac:spMkLst>
        </pc:spChg>
        <pc:spChg chg="mod">
          <ac:chgData name="Andreas Dyrøy Jansson" userId="8d6c0f66-9c0c-4112-a019-da335d6e5290" providerId="ADAL" clId="{D3B213BC-A9C7-4EBF-B8D6-47877740B807}" dt="2022-09-12T07:39:13.035" v="322" actId="20577"/>
          <ac:spMkLst>
            <pc:docMk/>
            <pc:sldMk cId="3924694211" sldId="264"/>
            <ac:spMk id="3" creationId="{F6230879-7F23-47A0-BC5B-330B4590E280}"/>
          </ac:spMkLst>
        </pc:spChg>
        <pc:spChg chg="add del">
          <ac:chgData name="Andreas Dyrøy Jansson" userId="8d6c0f66-9c0c-4112-a019-da335d6e5290" providerId="ADAL" clId="{D3B213BC-A9C7-4EBF-B8D6-47877740B807}" dt="2022-09-12T07:40:23.532" v="324"/>
          <ac:spMkLst>
            <pc:docMk/>
            <pc:sldMk cId="3924694211" sldId="264"/>
            <ac:spMk id="4" creationId="{380A4658-2AE3-47E7-8A1A-DDD7DCDE1284}"/>
          </ac:spMkLst>
        </pc:spChg>
        <pc:spChg chg="add del">
          <ac:chgData name="Andreas Dyrøy Jansson" userId="8d6c0f66-9c0c-4112-a019-da335d6e5290" providerId="ADAL" clId="{D3B213BC-A9C7-4EBF-B8D6-47877740B807}" dt="2022-09-12T07:40:29.368" v="326"/>
          <ac:spMkLst>
            <pc:docMk/>
            <pc:sldMk cId="3924694211" sldId="264"/>
            <ac:spMk id="5" creationId="{A1B255F4-BD47-41AF-86A4-4204CF5C135F}"/>
          </ac:spMkLst>
        </pc:spChg>
        <pc:picChg chg="add del mod">
          <ac:chgData name="Andreas Dyrøy Jansson" userId="8d6c0f66-9c0c-4112-a019-da335d6e5290" providerId="ADAL" clId="{D3B213BC-A9C7-4EBF-B8D6-47877740B807}" dt="2022-09-12T07:40:51.549" v="331" actId="478"/>
          <ac:picMkLst>
            <pc:docMk/>
            <pc:sldMk cId="3924694211" sldId="264"/>
            <ac:picMk id="7" creationId="{176B9534-E25C-4677-BAB2-4798030F2613}"/>
          </ac:picMkLst>
        </pc:picChg>
        <pc:picChg chg="add mod">
          <ac:chgData name="Andreas Dyrøy Jansson" userId="8d6c0f66-9c0c-4112-a019-da335d6e5290" providerId="ADAL" clId="{D3B213BC-A9C7-4EBF-B8D6-47877740B807}" dt="2022-09-12T07:40:56.603" v="335" actId="1076"/>
          <ac:picMkLst>
            <pc:docMk/>
            <pc:sldMk cId="3924694211" sldId="264"/>
            <ac:picMk id="9" creationId="{1EED0E37-D132-4642-97E1-F1C086D7B14D}"/>
          </ac:picMkLst>
        </pc:picChg>
      </pc:sldChg>
      <pc:sldChg chg="addSp delSp modSp new mod">
        <pc:chgData name="Andreas Dyrøy Jansson" userId="8d6c0f66-9c0c-4112-a019-da335d6e5290" providerId="ADAL" clId="{D3B213BC-A9C7-4EBF-B8D6-47877740B807}" dt="2022-09-12T09:39:33.616" v="2466" actId="11"/>
        <pc:sldMkLst>
          <pc:docMk/>
          <pc:sldMk cId="2680492559" sldId="265"/>
        </pc:sldMkLst>
        <pc:spChg chg="mod">
          <ac:chgData name="Andreas Dyrøy Jansson" userId="8d6c0f66-9c0c-4112-a019-da335d6e5290" providerId="ADAL" clId="{D3B213BC-A9C7-4EBF-B8D6-47877740B807}" dt="2022-09-12T08:02:11.784" v="822" actId="20577"/>
          <ac:spMkLst>
            <pc:docMk/>
            <pc:sldMk cId="2680492559" sldId="265"/>
            <ac:spMk id="2" creationId="{0D484533-A2D8-4B64-BE52-5EA7CE1740A3}"/>
          </ac:spMkLst>
        </pc:spChg>
        <pc:spChg chg="mod">
          <ac:chgData name="Andreas Dyrøy Jansson" userId="8d6c0f66-9c0c-4112-a019-da335d6e5290" providerId="ADAL" clId="{D3B213BC-A9C7-4EBF-B8D6-47877740B807}" dt="2022-09-12T09:39:33.616" v="2466" actId="11"/>
          <ac:spMkLst>
            <pc:docMk/>
            <pc:sldMk cId="2680492559" sldId="265"/>
            <ac:spMk id="3" creationId="{F71ECF7F-F766-480E-A40A-3FDCBCA5E37A}"/>
          </ac:spMkLst>
        </pc:spChg>
        <pc:picChg chg="add del">
          <ac:chgData name="Andreas Dyrøy Jansson" userId="8d6c0f66-9c0c-4112-a019-da335d6e5290" providerId="ADAL" clId="{D3B213BC-A9C7-4EBF-B8D6-47877740B807}" dt="2022-09-12T08:46:27.418" v="1143" actId="22"/>
          <ac:picMkLst>
            <pc:docMk/>
            <pc:sldMk cId="2680492559" sldId="265"/>
            <ac:picMk id="5" creationId="{0D19709B-99C7-422B-8F22-A21F6B7CF3C8}"/>
          </ac:picMkLst>
        </pc:picChg>
      </pc:sldChg>
      <pc:sldChg chg="new del">
        <pc:chgData name="Andreas Dyrøy Jansson" userId="8d6c0f66-9c0c-4112-a019-da335d6e5290" providerId="ADAL" clId="{D3B213BC-A9C7-4EBF-B8D6-47877740B807}" dt="2022-09-12T08:02:01.781" v="816" actId="680"/>
        <pc:sldMkLst>
          <pc:docMk/>
          <pc:sldMk cId="2431988954" sldId="266"/>
        </pc:sldMkLst>
      </pc:sldChg>
      <pc:sldChg chg="addSp delSp modSp add mod">
        <pc:chgData name="Andreas Dyrøy Jansson" userId="8d6c0f66-9c0c-4112-a019-da335d6e5290" providerId="ADAL" clId="{D3B213BC-A9C7-4EBF-B8D6-47877740B807}" dt="2022-09-12T09:19:16.523" v="2313" actId="1076"/>
        <pc:sldMkLst>
          <pc:docMk/>
          <pc:sldMk cId="3110070751" sldId="266"/>
        </pc:sldMkLst>
        <pc:spChg chg="mod">
          <ac:chgData name="Andreas Dyrøy Jansson" userId="8d6c0f66-9c0c-4112-a019-da335d6e5290" providerId="ADAL" clId="{D3B213BC-A9C7-4EBF-B8D6-47877740B807}" dt="2022-09-12T08:02:16.528" v="826" actId="20577"/>
          <ac:spMkLst>
            <pc:docMk/>
            <pc:sldMk cId="3110070751" sldId="266"/>
            <ac:spMk id="2" creationId="{0D484533-A2D8-4B64-BE52-5EA7CE1740A3}"/>
          </ac:spMkLst>
        </pc:spChg>
        <pc:spChg chg="mod">
          <ac:chgData name="Andreas Dyrøy Jansson" userId="8d6c0f66-9c0c-4112-a019-da335d6e5290" providerId="ADAL" clId="{D3B213BC-A9C7-4EBF-B8D6-47877740B807}" dt="2022-09-12T09:19:12.544" v="2312" actId="20577"/>
          <ac:spMkLst>
            <pc:docMk/>
            <pc:sldMk cId="3110070751" sldId="266"/>
            <ac:spMk id="3" creationId="{F71ECF7F-F766-480E-A40A-3FDCBCA5E37A}"/>
          </ac:spMkLst>
        </pc:spChg>
        <pc:picChg chg="add del mod">
          <ac:chgData name="Andreas Dyrøy Jansson" userId="8d6c0f66-9c0c-4112-a019-da335d6e5290" providerId="ADAL" clId="{D3B213BC-A9C7-4EBF-B8D6-47877740B807}" dt="2022-09-12T08:37:26.718" v="897" actId="478"/>
          <ac:picMkLst>
            <pc:docMk/>
            <pc:sldMk cId="3110070751" sldId="266"/>
            <ac:picMk id="5" creationId="{E84B4C15-2411-4C10-88B5-FDD59A0EA755}"/>
          </ac:picMkLst>
        </pc:picChg>
        <pc:picChg chg="add del mod">
          <ac:chgData name="Andreas Dyrøy Jansson" userId="8d6c0f66-9c0c-4112-a019-da335d6e5290" providerId="ADAL" clId="{D3B213BC-A9C7-4EBF-B8D6-47877740B807}" dt="2022-09-12T08:38:08.394" v="901" actId="478"/>
          <ac:picMkLst>
            <pc:docMk/>
            <pc:sldMk cId="3110070751" sldId="266"/>
            <ac:picMk id="7" creationId="{B1459424-6FAE-4701-95EE-9B233ED37419}"/>
          </ac:picMkLst>
        </pc:picChg>
        <pc:picChg chg="add del mod">
          <ac:chgData name="Andreas Dyrøy Jansson" userId="8d6c0f66-9c0c-4112-a019-da335d6e5290" providerId="ADAL" clId="{D3B213BC-A9C7-4EBF-B8D6-47877740B807}" dt="2022-09-12T08:47:59.396" v="1146" actId="478"/>
          <ac:picMkLst>
            <pc:docMk/>
            <pc:sldMk cId="3110070751" sldId="266"/>
            <ac:picMk id="9" creationId="{6258A4AE-BF99-472F-B53B-6BC8CD9B21A0}"/>
          </ac:picMkLst>
        </pc:picChg>
        <pc:picChg chg="add mod">
          <ac:chgData name="Andreas Dyrøy Jansson" userId="8d6c0f66-9c0c-4112-a019-da335d6e5290" providerId="ADAL" clId="{D3B213BC-A9C7-4EBF-B8D6-47877740B807}" dt="2022-09-12T09:19:16.523" v="2313" actId="1076"/>
          <ac:picMkLst>
            <pc:docMk/>
            <pc:sldMk cId="3110070751" sldId="266"/>
            <ac:picMk id="11" creationId="{73E46030-BAA8-4FB9-98D6-E3E0D4CEB56F}"/>
          </ac:picMkLst>
        </pc:picChg>
      </pc:sldChg>
      <pc:sldChg chg="addSp modSp add mod">
        <pc:chgData name="Andreas Dyrøy Jansson" userId="8d6c0f66-9c0c-4112-a019-da335d6e5290" providerId="ADAL" clId="{D3B213BC-A9C7-4EBF-B8D6-47877740B807}" dt="2022-09-12T09:33:46.771" v="2355" actId="15"/>
        <pc:sldMkLst>
          <pc:docMk/>
          <pc:sldMk cId="3303199919" sldId="267"/>
        </pc:sldMkLst>
        <pc:spChg chg="mod">
          <ac:chgData name="Andreas Dyrøy Jansson" userId="8d6c0f66-9c0c-4112-a019-da335d6e5290" providerId="ADAL" clId="{D3B213BC-A9C7-4EBF-B8D6-47877740B807}" dt="2022-09-12T09:19:42.966" v="2316"/>
          <ac:spMkLst>
            <pc:docMk/>
            <pc:sldMk cId="3303199919" sldId="267"/>
            <ac:spMk id="2" creationId="{0D484533-A2D8-4B64-BE52-5EA7CE1740A3}"/>
          </ac:spMkLst>
        </pc:spChg>
        <pc:spChg chg="mod">
          <ac:chgData name="Andreas Dyrøy Jansson" userId="8d6c0f66-9c0c-4112-a019-da335d6e5290" providerId="ADAL" clId="{D3B213BC-A9C7-4EBF-B8D6-47877740B807}" dt="2022-09-12T09:33:46.771" v="2355" actId="15"/>
          <ac:spMkLst>
            <pc:docMk/>
            <pc:sldMk cId="3303199919" sldId="267"/>
            <ac:spMk id="3" creationId="{F71ECF7F-F766-480E-A40A-3FDCBCA5E37A}"/>
          </ac:spMkLst>
        </pc:spChg>
        <pc:spChg chg="add mod">
          <ac:chgData name="Andreas Dyrøy Jansson" userId="8d6c0f66-9c0c-4112-a019-da335d6e5290" providerId="ADAL" clId="{D3B213BC-A9C7-4EBF-B8D6-47877740B807}" dt="2022-09-12T09:13:55.628" v="2141" actId="1076"/>
          <ac:spMkLst>
            <pc:docMk/>
            <pc:sldMk cId="3303199919" sldId="267"/>
            <ac:spMk id="6" creationId="{C1D6DC53-B635-45C6-9FFF-824B691DA7A5}"/>
          </ac:spMkLst>
        </pc:spChg>
        <pc:picChg chg="add mod">
          <ac:chgData name="Andreas Dyrøy Jansson" userId="8d6c0f66-9c0c-4112-a019-da335d6e5290" providerId="ADAL" clId="{D3B213BC-A9C7-4EBF-B8D6-47877740B807}" dt="2022-09-12T09:13:58.318" v="2143" actId="1076"/>
          <ac:picMkLst>
            <pc:docMk/>
            <pc:sldMk cId="3303199919" sldId="267"/>
            <ac:picMk id="5" creationId="{829AA5A0-C258-4D5C-AD14-677CE9BFD14D}"/>
          </ac:picMkLst>
        </pc:picChg>
        <pc:picChg chg="mod">
          <ac:chgData name="Andreas Dyrøy Jansson" userId="8d6c0f66-9c0c-4112-a019-da335d6e5290" providerId="ADAL" clId="{D3B213BC-A9C7-4EBF-B8D6-47877740B807}" dt="2022-09-12T09:13:56.835" v="2142" actId="1076"/>
          <ac:picMkLst>
            <pc:docMk/>
            <pc:sldMk cId="3303199919" sldId="267"/>
            <ac:picMk id="11" creationId="{73E46030-BAA8-4FB9-98D6-E3E0D4CEB56F}"/>
          </ac:picMkLst>
        </pc:picChg>
      </pc:sldChg>
      <pc:sldChg chg="addSp delSp modSp new mod">
        <pc:chgData name="Andreas Dyrøy Jansson" userId="8d6c0f66-9c0c-4112-a019-da335d6e5290" providerId="ADAL" clId="{D3B213BC-A9C7-4EBF-B8D6-47877740B807}" dt="2022-09-12T09:32:37.811" v="2350" actId="14100"/>
        <pc:sldMkLst>
          <pc:docMk/>
          <pc:sldMk cId="628008251" sldId="268"/>
        </pc:sldMkLst>
        <pc:spChg chg="mod">
          <ac:chgData name="Andreas Dyrøy Jansson" userId="8d6c0f66-9c0c-4112-a019-da335d6e5290" providerId="ADAL" clId="{D3B213BC-A9C7-4EBF-B8D6-47877740B807}" dt="2022-09-12T09:32:32.448" v="2348" actId="26606"/>
          <ac:spMkLst>
            <pc:docMk/>
            <pc:sldMk cId="628008251" sldId="268"/>
            <ac:spMk id="2" creationId="{2811DD79-6FE8-4A03-A68D-AAE6D09FF9B9}"/>
          </ac:spMkLst>
        </pc:spChg>
        <pc:spChg chg="del">
          <ac:chgData name="Andreas Dyrøy Jansson" userId="8d6c0f66-9c0c-4112-a019-da335d6e5290" providerId="ADAL" clId="{D3B213BC-A9C7-4EBF-B8D6-47877740B807}" dt="2022-09-12T09:32:32.448" v="2348" actId="26606"/>
          <ac:spMkLst>
            <pc:docMk/>
            <pc:sldMk cId="628008251" sldId="268"/>
            <ac:spMk id="3" creationId="{CC4CD545-991C-40C6-AC43-24807C053AE5}"/>
          </ac:spMkLst>
        </pc:spChg>
        <pc:picChg chg="add mod">
          <ac:chgData name="Andreas Dyrøy Jansson" userId="8d6c0f66-9c0c-4112-a019-da335d6e5290" providerId="ADAL" clId="{D3B213BC-A9C7-4EBF-B8D6-47877740B807}" dt="2022-09-12T09:32:37.811" v="2350" actId="14100"/>
          <ac:picMkLst>
            <pc:docMk/>
            <pc:sldMk cId="628008251" sldId="268"/>
            <ac:picMk id="5" creationId="{47338B89-1701-4FF5-B7E5-F2BEA45391A8}"/>
          </ac:picMkLst>
        </pc:picChg>
      </pc:sldChg>
      <pc:sldChg chg="addSp delSp modSp new mod">
        <pc:chgData name="Andreas Dyrøy Jansson" userId="8d6c0f66-9c0c-4112-a019-da335d6e5290" providerId="ADAL" clId="{D3B213BC-A9C7-4EBF-B8D6-47877740B807}" dt="2022-09-12T09:57:09.002" v="3481" actId="20577"/>
        <pc:sldMkLst>
          <pc:docMk/>
          <pc:sldMk cId="24083241" sldId="269"/>
        </pc:sldMkLst>
        <pc:spChg chg="mod">
          <ac:chgData name="Andreas Dyrøy Jansson" userId="8d6c0f66-9c0c-4112-a019-da335d6e5290" providerId="ADAL" clId="{D3B213BC-A9C7-4EBF-B8D6-47877740B807}" dt="2022-09-12T09:40:38.641" v="2527" actId="20577"/>
          <ac:spMkLst>
            <pc:docMk/>
            <pc:sldMk cId="24083241" sldId="269"/>
            <ac:spMk id="2" creationId="{970B4F54-27D5-48AC-93D6-4EA7EF12F8EA}"/>
          </ac:spMkLst>
        </pc:spChg>
        <pc:spChg chg="mod">
          <ac:chgData name="Andreas Dyrøy Jansson" userId="8d6c0f66-9c0c-4112-a019-da335d6e5290" providerId="ADAL" clId="{D3B213BC-A9C7-4EBF-B8D6-47877740B807}" dt="2022-09-12T09:57:09.002" v="3481" actId="20577"/>
          <ac:spMkLst>
            <pc:docMk/>
            <pc:sldMk cId="24083241" sldId="269"/>
            <ac:spMk id="3" creationId="{3833BBD3-07D2-4DC4-A1F1-E49F8CEF02DA}"/>
          </ac:spMkLst>
        </pc:spChg>
        <pc:picChg chg="add del mod">
          <ac:chgData name="Andreas Dyrøy Jansson" userId="8d6c0f66-9c0c-4112-a019-da335d6e5290" providerId="ADAL" clId="{D3B213BC-A9C7-4EBF-B8D6-47877740B807}" dt="2022-09-12T09:54:47.681" v="3446" actId="22"/>
          <ac:picMkLst>
            <pc:docMk/>
            <pc:sldMk cId="24083241" sldId="269"/>
            <ac:picMk id="5" creationId="{5189B355-B584-4474-8883-A5F7297D3F59}"/>
          </ac:picMkLst>
        </pc:picChg>
      </pc:sldChg>
      <pc:sldChg chg="modSp new mod">
        <pc:chgData name="Andreas Dyrøy Jansson" userId="8d6c0f66-9c0c-4112-a019-da335d6e5290" providerId="ADAL" clId="{D3B213BC-A9C7-4EBF-B8D6-47877740B807}" dt="2022-09-12T09:54:11.316" v="3442" actId="20577"/>
        <pc:sldMkLst>
          <pc:docMk/>
          <pc:sldMk cId="2502318313" sldId="270"/>
        </pc:sldMkLst>
        <pc:spChg chg="mod">
          <ac:chgData name="Andreas Dyrøy Jansson" userId="8d6c0f66-9c0c-4112-a019-da335d6e5290" providerId="ADAL" clId="{D3B213BC-A9C7-4EBF-B8D6-47877740B807}" dt="2022-09-12T09:53:02.522" v="3245" actId="20577"/>
          <ac:spMkLst>
            <pc:docMk/>
            <pc:sldMk cId="2502318313" sldId="270"/>
            <ac:spMk id="2" creationId="{3CEDD136-106E-4172-BE06-29756331D8B1}"/>
          </ac:spMkLst>
        </pc:spChg>
        <pc:spChg chg="mod">
          <ac:chgData name="Andreas Dyrøy Jansson" userId="8d6c0f66-9c0c-4112-a019-da335d6e5290" providerId="ADAL" clId="{D3B213BC-A9C7-4EBF-B8D6-47877740B807}" dt="2022-09-12T09:54:11.316" v="3442" actId="20577"/>
          <ac:spMkLst>
            <pc:docMk/>
            <pc:sldMk cId="2502318313" sldId="270"/>
            <ac:spMk id="3" creationId="{AFEFEB92-EF51-4532-A50B-C9645838CF63}"/>
          </ac:spMkLst>
        </pc:spChg>
      </pc:sldChg>
      <pc:sldChg chg="addSp delSp modSp new mod modClrScheme chgLayout">
        <pc:chgData name="Andreas Dyrøy Jansson" userId="8d6c0f66-9c0c-4112-a019-da335d6e5290" providerId="ADAL" clId="{D3B213BC-A9C7-4EBF-B8D6-47877740B807}" dt="2022-09-12T10:03:19.652" v="3525" actId="20577"/>
        <pc:sldMkLst>
          <pc:docMk/>
          <pc:sldMk cId="4231737856" sldId="271"/>
        </pc:sldMkLst>
        <pc:spChg chg="mod">
          <ac:chgData name="Andreas Dyrøy Jansson" userId="8d6c0f66-9c0c-4112-a019-da335d6e5290" providerId="ADAL" clId="{D3B213BC-A9C7-4EBF-B8D6-47877740B807}" dt="2022-09-12T10:03:00.610" v="3511" actId="26606"/>
          <ac:spMkLst>
            <pc:docMk/>
            <pc:sldMk cId="4231737856" sldId="271"/>
            <ac:spMk id="2" creationId="{552B7FAA-8675-4FFF-9686-837E5E070F8F}"/>
          </ac:spMkLst>
        </pc:spChg>
        <pc:spChg chg="del">
          <ac:chgData name="Andreas Dyrøy Jansson" userId="8d6c0f66-9c0c-4112-a019-da335d6e5290" providerId="ADAL" clId="{D3B213BC-A9C7-4EBF-B8D6-47877740B807}" dt="2022-09-12T10:03:00.610" v="3511" actId="26606"/>
          <ac:spMkLst>
            <pc:docMk/>
            <pc:sldMk cId="4231737856" sldId="271"/>
            <ac:spMk id="3" creationId="{C172FF3E-CB39-4965-BCF1-D14A6EBA0601}"/>
          </ac:spMkLst>
        </pc:spChg>
        <pc:spChg chg="del">
          <ac:chgData name="Andreas Dyrøy Jansson" userId="8d6c0f66-9c0c-4112-a019-da335d6e5290" providerId="ADAL" clId="{D3B213BC-A9C7-4EBF-B8D6-47877740B807}" dt="2022-09-12T10:03:00.610" v="3511" actId="26606"/>
          <ac:spMkLst>
            <pc:docMk/>
            <pc:sldMk cId="4231737856" sldId="271"/>
            <ac:spMk id="4" creationId="{B53FAA9D-52CB-4F7F-A9FB-946F38841F92}"/>
          </ac:spMkLst>
        </pc:spChg>
        <pc:spChg chg="add mod">
          <ac:chgData name="Andreas Dyrøy Jansson" userId="8d6c0f66-9c0c-4112-a019-da335d6e5290" providerId="ADAL" clId="{D3B213BC-A9C7-4EBF-B8D6-47877740B807}" dt="2022-09-12T10:03:19.652" v="3525" actId="20577"/>
          <ac:spMkLst>
            <pc:docMk/>
            <pc:sldMk cId="4231737856" sldId="271"/>
            <ac:spMk id="9" creationId="{1A3890DF-2B35-2609-5010-80F94DC6CA78}"/>
          </ac:spMkLst>
        </pc:spChg>
      </pc:sldChg>
      <pc:sldChg chg="addSp delSp modSp mod">
        <pc:chgData name="Andreas Dyrøy Jansson" userId="8d6c0f66-9c0c-4112-a019-da335d6e5290" providerId="ADAL" clId="{D3B213BC-A9C7-4EBF-B8D6-47877740B807}" dt="2022-09-12T13:21:51.890" v="4481" actId="20577"/>
        <pc:sldMkLst>
          <pc:docMk/>
          <pc:sldMk cId="3658362096" sldId="274"/>
        </pc:sldMkLst>
        <pc:spChg chg="mod">
          <ac:chgData name="Andreas Dyrøy Jansson" userId="8d6c0f66-9c0c-4112-a019-da335d6e5290" providerId="ADAL" clId="{D3B213BC-A9C7-4EBF-B8D6-47877740B807}" dt="2022-09-12T13:21:51.890" v="4481" actId="20577"/>
          <ac:spMkLst>
            <pc:docMk/>
            <pc:sldMk cId="3658362096" sldId="274"/>
            <ac:spMk id="3" creationId="{2DA1A484-96E8-3AB8-0ECE-422D75D96B01}"/>
          </ac:spMkLst>
        </pc:spChg>
        <pc:picChg chg="add del">
          <ac:chgData name="Andreas Dyrøy Jansson" userId="8d6c0f66-9c0c-4112-a019-da335d6e5290" providerId="ADAL" clId="{D3B213BC-A9C7-4EBF-B8D6-47877740B807}" dt="2022-09-12T12:34:32.060" v="3530" actId="22"/>
          <ac:picMkLst>
            <pc:docMk/>
            <pc:sldMk cId="3658362096" sldId="274"/>
            <ac:picMk id="5" creationId="{03D54978-0F46-4A37-AFC8-FD40EAD95269}"/>
          </ac:picMkLst>
        </pc:picChg>
        <pc:picChg chg="add del mod">
          <ac:chgData name="Andreas Dyrøy Jansson" userId="8d6c0f66-9c0c-4112-a019-da335d6e5290" providerId="ADAL" clId="{D3B213BC-A9C7-4EBF-B8D6-47877740B807}" dt="2022-09-12T13:21:31.063" v="4431" actId="478"/>
          <ac:picMkLst>
            <pc:docMk/>
            <pc:sldMk cId="3658362096" sldId="274"/>
            <ac:picMk id="7" creationId="{A4C99AA1-DF56-410C-B434-63CAEDEB0073}"/>
          </ac:picMkLst>
        </pc:picChg>
        <pc:picChg chg="add mod">
          <ac:chgData name="Andreas Dyrøy Jansson" userId="8d6c0f66-9c0c-4112-a019-da335d6e5290" providerId="ADAL" clId="{D3B213BC-A9C7-4EBF-B8D6-47877740B807}" dt="2022-09-12T13:21:35.516" v="4434" actId="1076"/>
          <ac:picMkLst>
            <pc:docMk/>
            <pc:sldMk cId="3658362096" sldId="274"/>
            <ac:picMk id="9" creationId="{8FE79259-5961-4C52-8EB2-A776BBABC422}"/>
          </ac:picMkLst>
        </pc:picChg>
      </pc:sldChg>
      <pc:sldChg chg="addSp delSp modSp new mod">
        <pc:chgData name="Andreas Dyrøy Jansson" userId="8d6c0f66-9c0c-4112-a019-da335d6e5290" providerId="ADAL" clId="{D3B213BC-A9C7-4EBF-B8D6-47877740B807}" dt="2022-09-12T13:12:03.977" v="4430" actId="20577"/>
        <pc:sldMkLst>
          <pc:docMk/>
          <pc:sldMk cId="2624672049" sldId="275"/>
        </pc:sldMkLst>
        <pc:spChg chg="mod">
          <ac:chgData name="Andreas Dyrøy Jansson" userId="8d6c0f66-9c0c-4112-a019-da335d6e5290" providerId="ADAL" clId="{D3B213BC-A9C7-4EBF-B8D6-47877740B807}" dt="2022-09-12T12:35:37.518" v="3566" actId="20577"/>
          <ac:spMkLst>
            <pc:docMk/>
            <pc:sldMk cId="2624672049" sldId="275"/>
            <ac:spMk id="2" creationId="{23883D3C-3744-4E9C-9673-13077802A1E9}"/>
          </ac:spMkLst>
        </pc:spChg>
        <pc:spChg chg="mod">
          <ac:chgData name="Andreas Dyrøy Jansson" userId="8d6c0f66-9c0c-4112-a019-da335d6e5290" providerId="ADAL" clId="{D3B213BC-A9C7-4EBF-B8D6-47877740B807}" dt="2022-09-12T13:12:03.977" v="4430" actId="20577"/>
          <ac:spMkLst>
            <pc:docMk/>
            <pc:sldMk cId="2624672049" sldId="275"/>
            <ac:spMk id="3" creationId="{5656938D-6F53-4680-898E-DC9EA5F9F2F9}"/>
          </ac:spMkLst>
        </pc:spChg>
        <pc:picChg chg="add del">
          <ac:chgData name="Andreas Dyrøy Jansson" userId="8d6c0f66-9c0c-4112-a019-da335d6e5290" providerId="ADAL" clId="{D3B213BC-A9C7-4EBF-B8D6-47877740B807}" dt="2022-09-12T12:35:20.509" v="3552" actId="22"/>
          <ac:picMkLst>
            <pc:docMk/>
            <pc:sldMk cId="2624672049" sldId="275"/>
            <ac:picMk id="5" creationId="{12F36464-4907-469F-8476-96B282FF1B33}"/>
          </ac:picMkLst>
        </pc:picChg>
        <pc:picChg chg="add del mod">
          <ac:chgData name="Andreas Dyrøy Jansson" userId="8d6c0f66-9c0c-4112-a019-da335d6e5290" providerId="ADAL" clId="{D3B213BC-A9C7-4EBF-B8D6-47877740B807}" dt="2022-09-12T13:11:31.827" v="4416" actId="478"/>
          <ac:picMkLst>
            <pc:docMk/>
            <pc:sldMk cId="2624672049" sldId="275"/>
            <ac:picMk id="7" creationId="{BC51244A-F5ED-4A29-BDB9-F35B7E315A51}"/>
          </ac:picMkLst>
        </pc:picChg>
        <pc:picChg chg="add del">
          <ac:chgData name="Andreas Dyrøy Jansson" userId="8d6c0f66-9c0c-4112-a019-da335d6e5290" providerId="ADAL" clId="{D3B213BC-A9C7-4EBF-B8D6-47877740B807}" dt="2022-09-12T13:11:16.875" v="4414" actId="22"/>
          <ac:picMkLst>
            <pc:docMk/>
            <pc:sldMk cId="2624672049" sldId="275"/>
            <ac:picMk id="9" creationId="{8ADDD961-2BD7-4A8C-8FF2-29051E839B74}"/>
          </ac:picMkLst>
        </pc:picChg>
        <pc:picChg chg="add mod">
          <ac:chgData name="Andreas Dyrøy Jansson" userId="8d6c0f66-9c0c-4112-a019-da335d6e5290" providerId="ADAL" clId="{D3B213BC-A9C7-4EBF-B8D6-47877740B807}" dt="2022-09-12T13:11:34.798" v="4418" actId="1076"/>
          <ac:picMkLst>
            <pc:docMk/>
            <pc:sldMk cId="2624672049" sldId="275"/>
            <ac:picMk id="11" creationId="{96B43E12-B2E9-4203-9D76-5C770239BD80}"/>
          </ac:picMkLst>
        </pc:picChg>
      </pc:sldChg>
      <pc:sldChg chg="addSp delSp modSp add mod">
        <pc:chgData name="Andreas Dyrøy Jansson" userId="8d6c0f66-9c0c-4112-a019-da335d6e5290" providerId="ADAL" clId="{D3B213BC-A9C7-4EBF-B8D6-47877740B807}" dt="2022-09-12T13:29:37.533" v="4592" actId="20577"/>
        <pc:sldMkLst>
          <pc:docMk/>
          <pc:sldMk cId="2666418512" sldId="276"/>
        </pc:sldMkLst>
        <pc:spChg chg="mod">
          <ac:chgData name="Andreas Dyrøy Jansson" userId="8d6c0f66-9c0c-4112-a019-da335d6e5290" providerId="ADAL" clId="{D3B213BC-A9C7-4EBF-B8D6-47877740B807}" dt="2022-09-12T13:29:37.533" v="4592" actId="20577"/>
          <ac:spMkLst>
            <pc:docMk/>
            <pc:sldMk cId="2666418512" sldId="276"/>
            <ac:spMk id="3" creationId="{5656938D-6F53-4680-898E-DC9EA5F9F2F9}"/>
          </ac:spMkLst>
        </pc:spChg>
        <pc:picChg chg="add mod">
          <ac:chgData name="Andreas Dyrøy Jansson" userId="8d6c0f66-9c0c-4112-a019-da335d6e5290" providerId="ADAL" clId="{D3B213BC-A9C7-4EBF-B8D6-47877740B807}" dt="2022-09-12T13:26:36.843" v="4523" actId="14100"/>
          <ac:picMkLst>
            <pc:docMk/>
            <pc:sldMk cId="2666418512" sldId="276"/>
            <ac:picMk id="5" creationId="{8ADDDC9D-1A17-4C15-8F7F-9AC665756EBE}"/>
          </ac:picMkLst>
        </pc:picChg>
        <pc:picChg chg="del mod">
          <ac:chgData name="Andreas Dyrøy Jansson" userId="8d6c0f66-9c0c-4112-a019-da335d6e5290" providerId="ADAL" clId="{D3B213BC-A9C7-4EBF-B8D6-47877740B807}" dt="2022-09-12T13:22:20.846" v="4482" actId="478"/>
          <ac:picMkLst>
            <pc:docMk/>
            <pc:sldMk cId="2666418512" sldId="276"/>
            <ac:picMk id="7" creationId="{BC51244A-F5ED-4A29-BDB9-F35B7E315A51}"/>
          </ac:picMkLst>
        </pc:picChg>
      </pc:sldChg>
    </pc:docChg>
  </pc:docChgLst>
  <pc:docChgLst>
    <pc:chgData name="Andreas Dyrøy Jansson" userId="8d6c0f66-9c0c-4112-a019-da335d6e5290" providerId="ADAL" clId="{844E197D-A655-4474-B2D0-B251067F78F4}"/>
    <pc:docChg chg="undo custSel addSld delSld modSld">
      <pc:chgData name="Andreas Dyrøy Jansson" userId="8d6c0f66-9c0c-4112-a019-da335d6e5290" providerId="ADAL" clId="{844E197D-A655-4474-B2D0-B251067F78F4}" dt="2021-10-04T12:21:30.669" v="2521" actId="15"/>
      <pc:docMkLst>
        <pc:docMk/>
      </pc:docMkLst>
      <pc:sldChg chg="addSp delSp modSp mod">
        <pc:chgData name="Andreas Dyrøy Jansson" userId="8d6c0f66-9c0c-4112-a019-da335d6e5290" providerId="ADAL" clId="{844E197D-A655-4474-B2D0-B251067F78F4}" dt="2021-10-04T11:04:53.168" v="81" actId="5793"/>
        <pc:sldMkLst>
          <pc:docMk/>
          <pc:sldMk cId="68082197" sldId="256"/>
        </pc:sldMkLst>
        <pc:spChg chg="mod">
          <ac:chgData name="Andreas Dyrøy Jansson" userId="8d6c0f66-9c0c-4112-a019-da335d6e5290" providerId="ADAL" clId="{844E197D-A655-4474-B2D0-B251067F78F4}" dt="2021-10-04T11:02:00.488" v="0"/>
          <ac:spMkLst>
            <pc:docMk/>
            <pc:sldMk cId="68082197" sldId="256"/>
            <ac:spMk id="3" creationId="{00000000-0000-0000-0000-000000000000}"/>
          </ac:spMkLst>
        </pc:spChg>
        <pc:spChg chg="del mod">
          <ac:chgData name="Andreas Dyrøy Jansson" userId="8d6c0f66-9c0c-4112-a019-da335d6e5290" providerId="ADAL" clId="{844E197D-A655-4474-B2D0-B251067F78F4}" dt="2021-10-04T11:04:26.253" v="71" actId="478"/>
          <ac:spMkLst>
            <pc:docMk/>
            <pc:sldMk cId="68082197" sldId="256"/>
            <ac:spMk id="4" creationId="{00000000-0000-0000-0000-000000000000}"/>
          </ac:spMkLst>
        </pc:spChg>
        <pc:spChg chg="mod">
          <ac:chgData name="Andreas Dyrøy Jansson" userId="8d6c0f66-9c0c-4112-a019-da335d6e5290" providerId="ADAL" clId="{844E197D-A655-4474-B2D0-B251067F78F4}" dt="2021-10-04T11:04:53.168" v="81" actId="5793"/>
          <ac:spMkLst>
            <pc:docMk/>
            <pc:sldMk cId="68082197" sldId="256"/>
            <ac:spMk id="5" creationId="{00000000-0000-0000-0000-000000000000}"/>
          </ac:spMkLst>
        </pc:spChg>
        <pc:spChg chg="add del mod">
          <ac:chgData name="Andreas Dyrøy Jansson" userId="8d6c0f66-9c0c-4112-a019-da335d6e5290" providerId="ADAL" clId="{844E197D-A655-4474-B2D0-B251067F78F4}" dt="2021-10-04T11:04:29.138" v="72" actId="478"/>
          <ac:spMkLst>
            <pc:docMk/>
            <pc:sldMk cId="68082197" sldId="256"/>
            <ac:spMk id="8" creationId="{77970695-675D-4285-B210-81C997A4F7A9}"/>
          </ac:spMkLst>
        </pc:spChg>
        <pc:spChg chg="mod">
          <ac:chgData name="Andreas Dyrøy Jansson" userId="8d6c0f66-9c0c-4112-a019-da335d6e5290" providerId="ADAL" clId="{844E197D-A655-4474-B2D0-B251067F78F4}" dt="2021-10-04T11:02:13.043" v="27" actId="5793"/>
          <ac:spMkLst>
            <pc:docMk/>
            <pc:sldMk cId="68082197" sldId="256"/>
            <ac:spMk id="9" creationId="{FDF18D61-C63B-4231-A41B-943F291CBFC1}"/>
          </ac:spMkLst>
        </pc:spChg>
        <pc:spChg chg="add del mod">
          <ac:chgData name="Andreas Dyrøy Jansson" userId="8d6c0f66-9c0c-4112-a019-da335d6e5290" providerId="ADAL" clId="{844E197D-A655-4474-B2D0-B251067F78F4}" dt="2021-10-04T11:03:45.767" v="61" actId="478"/>
          <ac:spMkLst>
            <pc:docMk/>
            <pc:sldMk cId="68082197" sldId="256"/>
            <ac:spMk id="10" creationId="{0054CDD3-F64F-4779-BBEF-1F7DBFB6F3A8}"/>
          </ac:spMkLst>
        </pc:spChg>
        <pc:spChg chg="add del mod">
          <ac:chgData name="Andreas Dyrøy Jansson" userId="8d6c0f66-9c0c-4112-a019-da335d6e5290" providerId="ADAL" clId="{844E197D-A655-4474-B2D0-B251067F78F4}" dt="2021-10-04T11:04:12.043" v="70" actId="20577"/>
          <ac:spMkLst>
            <pc:docMk/>
            <pc:sldMk cId="68082197" sldId="256"/>
            <ac:spMk id="11" creationId="{A36D266E-9C0E-475F-99C3-4EA2ECD9775C}"/>
          </ac:spMkLst>
        </pc:spChg>
      </pc:sldChg>
      <pc:sldChg chg="modSp mod">
        <pc:chgData name="Andreas Dyrøy Jansson" userId="8d6c0f66-9c0c-4112-a019-da335d6e5290" providerId="ADAL" clId="{844E197D-A655-4474-B2D0-B251067F78F4}" dt="2021-10-04T11:10:15.299" v="305" actId="20577"/>
        <pc:sldMkLst>
          <pc:docMk/>
          <pc:sldMk cId="578278072" sldId="257"/>
        </pc:sldMkLst>
        <pc:spChg chg="mod">
          <ac:chgData name="Andreas Dyrøy Jansson" userId="8d6c0f66-9c0c-4112-a019-da335d6e5290" providerId="ADAL" clId="{844E197D-A655-4474-B2D0-B251067F78F4}" dt="2021-10-04T11:08:44.608" v="112" actId="20577"/>
          <ac:spMkLst>
            <pc:docMk/>
            <pc:sldMk cId="578278072" sldId="257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844E197D-A655-4474-B2D0-B251067F78F4}" dt="2021-10-04T11:10:15.299" v="305" actId="20577"/>
          <ac:spMkLst>
            <pc:docMk/>
            <pc:sldMk cId="578278072" sldId="257"/>
            <ac:spMk id="3" creationId="{A5330822-7F4B-4FE5-812C-0920046C84F1}"/>
          </ac:spMkLst>
        </pc:spChg>
      </pc:sldChg>
      <pc:sldChg chg="modSp new mod">
        <pc:chgData name="Andreas Dyrøy Jansson" userId="8d6c0f66-9c0c-4112-a019-da335d6e5290" providerId="ADAL" clId="{844E197D-A655-4474-B2D0-B251067F78F4}" dt="2021-10-04T11:25:45.873" v="589" actId="20577"/>
        <pc:sldMkLst>
          <pc:docMk/>
          <pc:sldMk cId="1844459390" sldId="258"/>
        </pc:sldMkLst>
        <pc:spChg chg="mod">
          <ac:chgData name="Andreas Dyrøy Jansson" userId="8d6c0f66-9c0c-4112-a019-da335d6e5290" providerId="ADAL" clId="{844E197D-A655-4474-B2D0-B251067F78F4}" dt="2021-10-04T11:10:35.152" v="341" actId="20577"/>
          <ac:spMkLst>
            <pc:docMk/>
            <pc:sldMk cId="1844459390" sldId="258"/>
            <ac:spMk id="2" creationId="{1C096194-3271-4C10-9EBC-5A51CCE50448}"/>
          </ac:spMkLst>
        </pc:spChg>
        <pc:spChg chg="mod">
          <ac:chgData name="Andreas Dyrøy Jansson" userId="8d6c0f66-9c0c-4112-a019-da335d6e5290" providerId="ADAL" clId="{844E197D-A655-4474-B2D0-B251067F78F4}" dt="2021-10-04T11:25:45.873" v="589" actId="20577"/>
          <ac:spMkLst>
            <pc:docMk/>
            <pc:sldMk cId="1844459390" sldId="258"/>
            <ac:spMk id="3" creationId="{8C39C33E-EACC-41E6-8403-087EAE382FCA}"/>
          </ac:spMkLst>
        </pc:spChg>
      </pc:sldChg>
      <pc:sldChg chg="modSp new mod">
        <pc:chgData name="Andreas Dyrøy Jansson" userId="8d6c0f66-9c0c-4112-a019-da335d6e5290" providerId="ADAL" clId="{844E197D-A655-4474-B2D0-B251067F78F4}" dt="2021-10-04T11:34:57.917" v="946" actId="20577"/>
        <pc:sldMkLst>
          <pc:docMk/>
          <pc:sldMk cId="1011146268" sldId="259"/>
        </pc:sldMkLst>
        <pc:spChg chg="mod">
          <ac:chgData name="Andreas Dyrøy Jansson" userId="8d6c0f66-9c0c-4112-a019-da335d6e5290" providerId="ADAL" clId="{844E197D-A655-4474-B2D0-B251067F78F4}" dt="2021-10-04T11:34:57.917" v="946" actId="20577"/>
          <ac:spMkLst>
            <pc:docMk/>
            <pc:sldMk cId="1011146268" sldId="259"/>
            <ac:spMk id="2" creationId="{DFE44AFA-4109-4027-90ED-2482AF6DDDFF}"/>
          </ac:spMkLst>
        </pc:spChg>
        <pc:spChg chg="mod">
          <ac:chgData name="Andreas Dyrøy Jansson" userId="8d6c0f66-9c0c-4112-a019-da335d6e5290" providerId="ADAL" clId="{844E197D-A655-4474-B2D0-B251067F78F4}" dt="2021-10-04T11:27:53.494" v="623" actId="27636"/>
          <ac:spMkLst>
            <pc:docMk/>
            <pc:sldMk cId="1011146268" sldId="259"/>
            <ac:spMk id="3" creationId="{BBB70C2E-01FD-47EF-9E93-4478DDF2E621}"/>
          </ac:spMkLst>
        </pc:spChg>
      </pc:sldChg>
      <pc:sldChg chg="addSp modSp new mod modClrScheme chgLayout">
        <pc:chgData name="Andreas Dyrøy Jansson" userId="8d6c0f66-9c0c-4112-a019-da335d6e5290" providerId="ADAL" clId="{844E197D-A655-4474-B2D0-B251067F78F4}" dt="2021-10-04T11:34:50.415" v="919" actId="20577"/>
        <pc:sldMkLst>
          <pc:docMk/>
          <pc:sldMk cId="1836330759" sldId="260"/>
        </pc:sldMkLst>
        <pc:spChg chg="mod">
          <ac:chgData name="Andreas Dyrøy Jansson" userId="8d6c0f66-9c0c-4112-a019-da335d6e5290" providerId="ADAL" clId="{844E197D-A655-4474-B2D0-B251067F78F4}" dt="2021-10-04T11:33:29.946" v="781" actId="26606"/>
          <ac:spMkLst>
            <pc:docMk/>
            <pc:sldMk cId="1836330759" sldId="260"/>
            <ac:spMk id="2" creationId="{4FE83D43-F77D-410B-B970-D76210AC0760}"/>
          </ac:spMkLst>
        </pc:spChg>
        <pc:spChg chg="mod ord">
          <ac:chgData name="Andreas Dyrøy Jansson" userId="8d6c0f66-9c0c-4112-a019-da335d6e5290" providerId="ADAL" clId="{844E197D-A655-4474-B2D0-B251067F78F4}" dt="2021-10-04T11:34:50.415" v="919" actId="20577"/>
          <ac:spMkLst>
            <pc:docMk/>
            <pc:sldMk cId="1836330759" sldId="260"/>
            <ac:spMk id="3" creationId="{988E1B5C-6445-4285-BC9A-D3D7F7867216}"/>
          </ac:spMkLst>
        </pc:spChg>
        <pc:picChg chg="add mod">
          <ac:chgData name="Andreas Dyrøy Jansson" userId="8d6c0f66-9c0c-4112-a019-da335d6e5290" providerId="ADAL" clId="{844E197D-A655-4474-B2D0-B251067F78F4}" dt="2021-10-04T11:33:35.356" v="782" actId="14100"/>
          <ac:picMkLst>
            <pc:docMk/>
            <pc:sldMk cId="1836330759" sldId="260"/>
            <ac:picMk id="5" creationId="{F8CB1386-99E9-4A29-9478-312AE2EBD5FC}"/>
          </ac:picMkLst>
        </pc:picChg>
      </pc:sldChg>
      <pc:sldChg chg="addSp delSp modSp new mod">
        <pc:chgData name="Andreas Dyrøy Jansson" userId="8d6c0f66-9c0c-4112-a019-da335d6e5290" providerId="ADAL" clId="{844E197D-A655-4474-B2D0-B251067F78F4}" dt="2021-10-04T11:52:07.868" v="1146" actId="20577"/>
        <pc:sldMkLst>
          <pc:docMk/>
          <pc:sldMk cId="1176026760" sldId="261"/>
        </pc:sldMkLst>
        <pc:spChg chg="mod">
          <ac:chgData name="Andreas Dyrøy Jansson" userId="8d6c0f66-9c0c-4112-a019-da335d6e5290" providerId="ADAL" clId="{844E197D-A655-4474-B2D0-B251067F78F4}" dt="2021-10-04T11:35:50.661" v="991" actId="20577"/>
          <ac:spMkLst>
            <pc:docMk/>
            <pc:sldMk cId="1176026760" sldId="261"/>
            <ac:spMk id="2" creationId="{84B99431-0E41-457F-9A9C-A2D1B787CF82}"/>
          </ac:spMkLst>
        </pc:spChg>
        <pc:spChg chg="mod">
          <ac:chgData name="Andreas Dyrøy Jansson" userId="8d6c0f66-9c0c-4112-a019-da335d6e5290" providerId="ADAL" clId="{844E197D-A655-4474-B2D0-B251067F78F4}" dt="2021-10-04T11:52:07.868" v="1146" actId="20577"/>
          <ac:spMkLst>
            <pc:docMk/>
            <pc:sldMk cId="1176026760" sldId="261"/>
            <ac:spMk id="3" creationId="{AC77602B-83CA-4762-BF95-D843C2CB463A}"/>
          </ac:spMkLst>
        </pc:spChg>
        <pc:spChg chg="del">
          <ac:chgData name="Andreas Dyrøy Jansson" userId="8d6c0f66-9c0c-4112-a019-da335d6e5290" providerId="ADAL" clId="{844E197D-A655-4474-B2D0-B251067F78F4}" dt="2021-10-04T11:35:33.106" v="948" actId="478"/>
          <ac:spMkLst>
            <pc:docMk/>
            <pc:sldMk cId="1176026760" sldId="261"/>
            <ac:spMk id="4" creationId="{C7E45845-CE7B-4C7E-B299-B21E66721534}"/>
          </ac:spMkLst>
        </pc:spChg>
        <pc:picChg chg="add del mod">
          <ac:chgData name="Andreas Dyrøy Jansson" userId="8d6c0f66-9c0c-4112-a019-da335d6e5290" providerId="ADAL" clId="{844E197D-A655-4474-B2D0-B251067F78F4}" dt="2021-10-04T11:46:33.209" v="1122" actId="478"/>
          <ac:picMkLst>
            <pc:docMk/>
            <pc:sldMk cId="1176026760" sldId="261"/>
            <ac:picMk id="6" creationId="{C30765B7-00E6-4B33-8752-EA013BBC3D4A}"/>
          </ac:picMkLst>
        </pc:picChg>
        <pc:picChg chg="add mod">
          <ac:chgData name="Andreas Dyrøy Jansson" userId="8d6c0f66-9c0c-4112-a019-da335d6e5290" providerId="ADAL" clId="{844E197D-A655-4474-B2D0-B251067F78F4}" dt="2021-10-04T11:45:30.627" v="1118" actId="1076"/>
          <ac:picMkLst>
            <pc:docMk/>
            <pc:sldMk cId="1176026760" sldId="261"/>
            <ac:picMk id="8" creationId="{2A927EA5-2B76-4677-92FF-677D7B29206C}"/>
          </ac:picMkLst>
        </pc:picChg>
        <pc:picChg chg="add mod">
          <ac:chgData name="Andreas Dyrøy Jansson" userId="8d6c0f66-9c0c-4112-a019-da335d6e5290" providerId="ADAL" clId="{844E197D-A655-4474-B2D0-B251067F78F4}" dt="2021-10-04T11:46:34.500" v="1123" actId="1076"/>
          <ac:picMkLst>
            <pc:docMk/>
            <pc:sldMk cId="1176026760" sldId="261"/>
            <ac:picMk id="10" creationId="{9A2FED99-A5EB-4C08-A021-CAC2A4DB901D}"/>
          </ac:picMkLst>
        </pc:picChg>
        <pc:picChg chg="add mod">
          <ac:chgData name="Andreas Dyrøy Jansson" userId="8d6c0f66-9c0c-4112-a019-da335d6e5290" providerId="ADAL" clId="{844E197D-A655-4474-B2D0-B251067F78F4}" dt="2021-10-04T11:47:35.491" v="1126" actId="14100"/>
          <ac:picMkLst>
            <pc:docMk/>
            <pc:sldMk cId="1176026760" sldId="261"/>
            <ac:picMk id="12" creationId="{0E8FED47-6196-4845-B1BF-AD183EA4C50D}"/>
          </ac:picMkLst>
        </pc:picChg>
        <pc:picChg chg="add mod">
          <ac:chgData name="Andreas Dyrøy Jansson" userId="8d6c0f66-9c0c-4112-a019-da335d6e5290" providerId="ADAL" clId="{844E197D-A655-4474-B2D0-B251067F78F4}" dt="2021-10-04T11:50:46.463" v="1129" actId="14100"/>
          <ac:picMkLst>
            <pc:docMk/>
            <pc:sldMk cId="1176026760" sldId="261"/>
            <ac:picMk id="14" creationId="{461D1643-2CAC-4101-B769-7735647C25C7}"/>
          </ac:picMkLst>
        </pc:picChg>
      </pc:sldChg>
      <pc:sldChg chg="addSp delSp modSp new mod">
        <pc:chgData name="Andreas Dyrøy Jansson" userId="8d6c0f66-9c0c-4112-a019-da335d6e5290" providerId="ADAL" clId="{844E197D-A655-4474-B2D0-B251067F78F4}" dt="2021-10-04T12:02:17.373" v="1811" actId="27636"/>
        <pc:sldMkLst>
          <pc:docMk/>
          <pc:sldMk cId="3726313317" sldId="262"/>
        </pc:sldMkLst>
        <pc:spChg chg="mod">
          <ac:chgData name="Andreas Dyrøy Jansson" userId="8d6c0f66-9c0c-4112-a019-da335d6e5290" providerId="ADAL" clId="{844E197D-A655-4474-B2D0-B251067F78F4}" dt="2021-10-04T11:52:49.014" v="1189" actId="20577"/>
          <ac:spMkLst>
            <pc:docMk/>
            <pc:sldMk cId="3726313317" sldId="262"/>
            <ac:spMk id="2" creationId="{4B78254E-A5C5-4EED-9D85-35412C5870D6}"/>
          </ac:spMkLst>
        </pc:spChg>
        <pc:spChg chg="mod">
          <ac:chgData name="Andreas Dyrøy Jansson" userId="8d6c0f66-9c0c-4112-a019-da335d6e5290" providerId="ADAL" clId="{844E197D-A655-4474-B2D0-B251067F78F4}" dt="2021-10-04T12:02:17.373" v="1811" actId="27636"/>
          <ac:spMkLst>
            <pc:docMk/>
            <pc:sldMk cId="3726313317" sldId="262"/>
            <ac:spMk id="3" creationId="{100D6D32-DDB1-4EF5-843A-92D61C34550F}"/>
          </ac:spMkLst>
        </pc:spChg>
        <pc:spChg chg="del">
          <ac:chgData name="Andreas Dyrøy Jansson" userId="8d6c0f66-9c0c-4112-a019-da335d6e5290" providerId="ADAL" clId="{844E197D-A655-4474-B2D0-B251067F78F4}" dt="2021-10-04T11:51:34.524" v="1131" actId="478"/>
          <ac:spMkLst>
            <pc:docMk/>
            <pc:sldMk cId="3726313317" sldId="262"/>
            <ac:spMk id="4" creationId="{56F86769-C389-4218-84D2-40D6FA973E63}"/>
          </ac:spMkLst>
        </pc:spChg>
        <pc:picChg chg="add mod">
          <ac:chgData name="Andreas Dyrøy Jansson" userId="8d6c0f66-9c0c-4112-a019-da335d6e5290" providerId="ADAL" clId="{844E197D-A655-4474-B2D0-B251067F78F4}" dt="2021-10-04T11:55:22.345" v="1462" actId="1076"/>
          <ac:picMkLst>
            <pc:docMk/>
            <pc:sldMk cId="3726313317" sldId="262"/>
            <ac:picMk id="5" creationId="{231BB6EB-7D21-435F-89C0-BBE23660A204}"/>
          </ac:picMkLst>
        </pc:picChg>
      </pc:sldChg>
      <pc:sldChg chg="new del">
        <pc:chgData name="Andreas Dyrøy Jansson" userId="8d6c0f66-9c0c-4112-a019-da335d6e5290" providerId="ADAL" clId="{844E197D-A655-4474-B2D0-B251067F78F4}" dt="2021-10-04T11:54:54.342" v="1458" actId="680"/>
        <pc:sldMkLst>
          <pc:docMk/>
          <pc:sldMk cId="2243619337" sldId="263"/>
        </pc:sldMkLst>
      </pc:sldChg>
      <pc:sldChg chg="addSp delSp modSp new mod">
        <pc:chgData name="Andreas Dyrøy Jansson" userId="8d6c0f66-9c0c-4112-a019-da335d6e5290" providerId="ADAL" clId="{844E197D-A655-4474-B2D0-B251067F78F4}" dt="2021-10-04T12:21:30.669" v="2521" actId="15"/>
        <pc:sldMkLst>
          <pc:docMk/>
          <pc:sldMk cId="3022635255" sldId="263"/>
        </pc:sldMkLst>
        <pc:spChg chg="mod">
          <ac:chgData name="Andreas Dyrøy Jansson" userId="8d6c0f66-9c0c-4112-a019-da335d6e5290" providerId="ADAL" clId="{844E197D-A655-4474-B2D0-B251067F78F4}" dt="2021-10-04T12:15:52.896" v="2014" actId="20577"/>
          <ac:spMkLst>
            <pc:docMk/>
            <pc:sldMk cId="3022635255" sldId="263"/>
            <ac:spMk id="2" creationId="{A2006DEA-FAEF-47F5-A4F7-C513E9482419}"/>
          </ac:spMkLst>
        </pc:spChg>
        <pc:spChg chg="mod">
          <ac:chgData name="Andreas Dyrøy Jansson" userId="8d6c0f66-9c0c-4112-a019-da335d6e5290" providerId="ADAL" clId="{844E197D-A655-4474-B2D0-B251067F78F4}" dt="2021-10-04T12:21:30.669" v="2521" actId="15"/>
          <ac:spMkLst>
            <pc:docMk/>
            <pc:sldMk cId="3022635255" sldId="263"/>
            <ac:spMk id="3" creationId="{0B148878-D7B8-4FCF-AA26-017E51EF3C3D}"/>
          </ac:spMkLst>
        </pc:spChg>
        <pc:spChg chg="del">
          <ac:chgData name="Andreas Dyrøy Jansson" userId="8d6c0f66-9c0c-4112-a019-da335d6e5290" providerId="ADAL" clId="{844E197D-A655-4474-B2D0-B251067F78F4}" dt="2021-10-04T12:13:46.649" v="1814" actId="478"/>
          <ac:spMkLst>
            <pc:docMk/>
            <pc:sldMk cId="3022635255" sldId="263"/>
            <ac:spMk id="4" creationId="{F3223E9B-0C47-4F17-88ED-B28C546E2799}"/>
          </ac:spMkLst>
        </pc:spChg>
        <pc:picChg chg="add mod">
          <ac:chgData name="Andreas Dyrøy Jansson" userId="8d6c0f66-9c0c-4112-a019-da335d6e5290" providerId="ADAL" clId="{844E197D-A655-4474-B2D0-B251067F78F4}" dt="2021-10-04T12:13:45.036" v="1813" actId="1076"/>
          <ac:picMkLst>
            <pc:docMk/>
            <pc:sldMk cId="3022635255" sldId="263"/>
            <ac:picMk id="6" creationId="{2D4BFAD9-857E-4C53-818E-214CE6A86DA9}"/>
          </ac:picMkLst>
        </pc:picChg>
      </pc:sldChg>
    </pc:docChg>
  </pc:docChgLst>
  <pc:docChgLst>
    <pc:chgData name="Andreas Dyrøy Jansson" userId="8d6c0f66-9c0c-4112-a019-da335d6e5290" providerId="ADAL" clId="{ADD87AEF-E082-4A2A-8F2E-424C737948D2}"/>
    <pc:docChg chg="undo custSel addSld modSld">
      <pc:chgData name="Andreas Dyrøy Jansson" userId="8d6c0f66-9c0c-4112-a019-da335d6e5290" providerId="ADAL" clId="{ADD87AEF-E082-4A2A-8F2E-424C737948D2}" dt="2022-09-12T10:35:43.465" v="644" actId="20577"/>
      <pc:docMkLst>
        <pc:docMk/>
      </pc:docMkLst>
      <pc:sldChg chg="addSp delSp modSp mod modClrScheme chgLayout">
        <pc:chgData name="Andreas Dyrøy Jansson" userId="8d6c0f66-9c0c-4112-a019-da335d6e5290" providerId="ADAL" clId="{ADD87AEF-E082-4A2A-8F2E-424C737948D2}" dt="2022-09-12T10:31:39.197" v="422" actId="20577"/>
        <pc:sldMkLst>
          <pc:docMk/>
          <pc:sldMk cId="4194618443" sldId="272"/>
        </pc:sldMkLst>
        <pc:spChg chg="mod">
          <ac:chgData name="Andreas Dyrøy Jansson" userId="8d6c0f66-9c0c-4112-a019-da335d6e5290" providerId="ADAL" clId="{ADD87AEF-E082-4A2A-8F2E-424C737948D2}" dt="2022-09-12T10:31:39.197" v="422" actId="20577"/>
          <ac:spMkLst>
            <pc:docMk/>
            <pc:sldMk cId="4194618443" sldId="272"/>
            <ac:spMk id="2" creationId="{7DFA9332-4E0F-E0A3-37B1-758D8E42C73B}"/>
          </ac:spMkLst>
        </pc:spChg>
        <pc:spChg chg="del">
          <ac:chgData name="Andreas Dyrøy Jansson" userId="8d6c0f66-9c0c-4112-a019-da335d6e5290" providerId="ADAL" clId="{ADD87AEF-E082-4A2A-8F2E-424C737948D2}" dt="2022-09-12T10:26:50.614" v="27" actId="26606"/>
          <ac:spMkLst>
            <pc:docMk/>
            <pc:sldMk cId="4194618443" sldId="272"/>
            <ac:spMk id="3" creationId="{7E35CE58-BB56-575D-01B4-6EB39F90E04B}"/>
          </ac:spMkLst>
        </pc:spChg>
        <pc:spChg chg="del">
          <ac:chgData name="Andreas Dyrøy Jansson" userId="8d6c0f66-9c0c-4112-a019-da335d6e5290" providerId="ADAL" clId="{ADD87AEF-E082-4A2A-8F2E-424C737948D2}" dt="2022-09-12T10:26:50.614" v="27" actId="26606"/>
          <ac:spMkLst>
            <pc:docMk/>
            <pc:sldMk cId="4194618443" sldId="272"/>
            <ac:spMk id="4" creationId="{6106AC82-891D-6A79-3EF9-3D940A2F5A24}"/>
          </ac:spMkLst>
        </pc:spChg>
        <pc:spChg chg="add del">
          <ac:chgData name="Andreas Dyrøy Jansson" userId="8d6c0f66-9c0c-4112-a019-da335d6e5290" providerId="ADAL" clId="{ADD87AEF-E082-4A2A-8F2E-424C737948D2}" dt="2022-09-12T10:30:32.674" v="414"/>
          <ac:spMkLst>
            <pc:docMk/>
            <pc:sldMk cId="4194618443" sldId="272"/>
            <ac:spMk id="5" creationId="{1995A8DF-131D-DDAA-F48E-AD75C64762B2}"/>
          </ac:spMkLst>
        </pc:spChg>
        <pc:spChg chg="add mod">
          <ac:chgData name="Andreas Dyrøy Jansson" userId="8d6c0f66-9c0c-4112-a019-da335d6e5290" providerId="ADAL" clId="{ADD87AEF-E082-4A2A-8F2E-424C737948D2}" dt="2022-09-12T10:31:34.810" v="420" actId="5793"/>
          <ac:spMkLst>
            <pc:docMk/>
            <pc:sldMk cId="4194618443" sldId="272"/>
            <ac:spMk id="9" creationId="{03943DBC-317B-FB87-3BD2-54687D829727}"/>
          </ac:spMkLst>
        </pc:spChg>
        <pc:picChg chg="add mod">
          <ac:chgData name="Andreas Dyrøy Jansson" userId="8d6c0f66-9c0c-4112-a019-da335d6e5290" providerId="ADAL" clId="{ADD87AEF-E082-4A2A-8F2E-424C737948D2}" dt="2022-09-12T10:31:17.931" v="417" actId="1076"/>
          <ac:picMkLst>
            <pc:docMk/>
            <pc:sldMk cId="4194618443" sldId="272"/>
            <ac:picMk id="7" creationId="{1DF223D5-225A-3148-48C1-2B31C5486A0A}"/>
          </ac:picMkLst>
        </pc:picChg>
      </pc:sldChg>
      <pc:sldChg chg="addSp delSp modSp add mod">
        <pc:chgData name="Andreas Dyrøy Jansson" userId="8d6c0f66-9c0c-4112-a019-da335d6e5290" providerId="ADAL" clId="{ADD87AEF-E082-4A2A-8F2E-424C737948D2}" dt="2022-09-12T10:34:52.435" v="621" actId="1076"/>
        <pc:sldMkLst>
          <pc:docMk/>
          <pc:sldMk cId="2166641864" sldId="273"/>
        </pc:sldMkLst>
        <pc:spChg chg="mod">
          <ac:chgData name="Andreas Dyrøy Jansson" userId="8d6c0f66-9c0c-4112-a019-da335d6e5290" providerId="ADAL" clId="{ADD87AEF-E082-4A2A-8F2E-424C737948D2}" dt="2022-09-12T10:31:45.440" v="424" actId="20577"/>
          <ac:spMkLst>
            <pc:docMk/>
            <pc:sldMk cId="2166641864" sldId="273"/>
            <ac:spMk id="2" creationId="{7DFA9332-4E0F-E0A3-37B1-758D8E42C73B}"/>
          </ac:spMkLst>
        </pc:spChg>
        <pc:spChg chg="mod">
          <ac:chgData name="Andreas Dyrøy Jansson" userId="8d6c0f66-9c0c-4112-a019-da335d6e5290" providerId="ADAL" clId="{ADD87AEF-E082-4A2A-8F2E-424C737948D2}" dt="2022-09-12T10:34:36.073" v="619" actId="20577"/>
          <ac:spMkLst>
            <pc:docMk/>
            <pc:sldMk cId="2166641864" sldId="273"/>
            <ac:spMk id="9" creationId="{03943DBC-317B-FB87-3BD2-54687D829727}"/>
          </ac:spMkLst>
        </pc:spChg>
        <pc:picChg chg="add mod">
          <ac:chgData name="Andreas Dyrøy Jansson" userId="8d6c0f66-9c0c-4112-a019-da335d6e5290" providerId="ADAL" clId="{ADD87AEF-E082-4A2A-8F2E-424C737948D2}" dt="2022-09-12T10:34:26.370" v="593" actId="1076"/>
          <ac:picMkLst>
            <pc:docMk/>
            <pc:sldMk cId="2166641864" sldId="273"/>
            <ac:picMk id="4" creationId="{2A09E9FF-779D-697B-1A78-03EDDA795F3E}"/>
          </ac:picMkLst>
        </pc:picChg>
        <pc:picChg chg="add mod">
          <ac:chgData name="Andreas Dyrøy Jansson" userId="8d6c0f66-9c0c-4112-a019-da335d6e5290" providerId="ADAL" clId="{ADD87AEF-E082-4A2A-8F2E-424C737948D2}" dt="2022-09-12T10:34:52.435" v="621" actId="1076"/>
          <ac:picMkLst>
            <pc:docMk/>
            <pc:sldMk cId="2166641864" sldId="273"/>
            <ac:picMk id="6" creationId="{02B809D7-9FEA-A980-4BF1-FA3407E9382A}"/>
          </ac:picMkLst>
        </pc:picChg>
        <pc:picChg chg="del">
          <ac:chgData name="Andreas Dyrøy Jansson" userId="8d6c0f66-9c0c-4112-a019-da335d6e5290" providerId="ADAL" clId="{ADD87AEF-E082-4A2A-8F2E-424C737948D2}" dt="2022-09-12T10:31:50.476" v="425" actId="478"/>
          <ac:picMkLst>
            <pc:docMk/>
            <pc:sldMk cId="2166641864" sldId="273"/>
            <ac:picMk id="7" creationId="{1DF223D5-225A-3148-48C1-2B31C5486A0A}"/>
          </ac:picMkLst>
        </pc:picChg>
      </pc:sldChg>
      <pc:sldChg chg="modSp new mod">
        <pc:chgData name="Andreas Dyrøy Jansson" userId="8d6c0f66-9c0c-4112-a019-da335d6e5290" providerId="ADAL" clId="{ADD87AEF-E082-4A2A-8F2E-424C737948D2}" dt="2022-09-12T10:35:43.465" v="644" actId="20577"/>
        <pc:sldMkLst>
          <pc:docMk/>
          <pc:sldMk cId="3658362096" sldId="274"/>
        </pc:sldMkLst>
        <pc:spChg chg="mod">
          <ac:chgData name="Andreas Dyrøy Jansson" userId="8d6c0f66-9c0c-4112-a019-da335d6e5290" providerId="ADAL" clId="{ADD87AEF-E082-4A2A-8F2E-424C737948D2}" dt="2022-09-12T10:35:43.465" v="644" actId="20577"/>
          <ac:spMkLst>
            <pc:docMk/>
            <pc:sldMk cId="3658362096" sldId="274"/>
            <ac:spMk id="2" creationId="{1F5494DC-BA82-3A97-69CD-ACBE282EB21E}"/>
          </ac:spMkLst>
        </pc:spChg>
      </pc:sldChg>
    </pc:docChg>
  </pc:docChgLst>
  <pc:docChgLst>
    <pc:chgData name="Andreas Dyrøy Jansson" userId="8d6c0f66-9c0c-4112-a019-da335d6e5290" providerId="ADAL" clId="{3B8668E6-7556-408A-B1B9-7308E6D6F62D}"/>
    <pc:docChg chg="undo custSel addSld delSld modSld">
      <pc:chgData name="Andreas Dyrøy Jansson" userId="8d6c0f66-9c0c-4112-a019-da335d6e5290" providerId="ADAL" clId="{3B8668E6-7556-408A-B1B9-7308E6D6F62D}" dt="2021-09-23T11:52:04.424" v="57" actId="20577"/>
      <pc:docMkLst>
        <pc:docMk/>
      </pc:docMkLst>
      <pc:sldChg chg="modSp mod">
        <pc:chgData name="Andreas Dyrøy Jansson" userId="8d6c0f66-9c0c-4112-a019-da335d6e5290" providerId="ADAL" clId="{3B8668E6-7556-408A-B1B9-7308E6D6F62D}" dt="2021-09-21T08:03:36.212" v="47" actId="20577"/>
        <pc:sldMkLst>
          <pc:docMk/>
          <pc:sldMk cId="578278072" sldId="257"/>
        </pc:sldMkLst>
        <pc:spChg chg="mod">
          <ac:chgData name="Andreas Dyrøy Jansson" userId="8d6c0f66-9c0c-4112-a019-da335d6e5290" providerId="ADAL" clId="{3B8668E6-7556-408A-B1B9-7308E6D6F62D}" dt="2021-09-21T08:02:45.398" v="5" actId="20577"/>
          <ac:spMkLst>
            <pc:docMk/>
            <pc:sldMk cId="578278072" sldId="257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3B8668E6-7556-408A-B1B9-7308E6D6F62D}" dt="2021-09-21T08:03:36.212" v="47" actId="20577"/>
          <ac:spMkLst>
            <pc:docMk/>
            <pc:sldMk cId="578278072" sldId="257"/>
            <ac:spMk id="3" creationId="{A5330822-7F4B-4FE5-812C-0920046C84F1}"/>
          </ac:spMkLst>
        </pc:spChg>
      </pc:sldChg>
      <pc:sldChg chg="modSp del mod">
        <pc:chgData name="Andreas Dyrøy Jansson" userId="8d6c0f66-9c0c-4112-a019-da335d6e5290" providerId="ADAL" clId="{3B8668E6-7556-408A-B1B9-7308E6D6F62D}" dt="2021-09-21T08:03:14.059" v="36" actId="2696"/>
        <pc:sldMkLst>
          <pc:docMk/>
          <pc:sldMk cId="650689903" sldId="258"/>
        </pc:sldMkLst>
        <pc:spChg chg="mod">
          <ac:chgData name="Andreas Dyrøy Jansson" userId="8d6c0f66-9c0c-4112-a019-da335d6e5290" providerId="ADAL" clId="{3B8668E6-7556-408A-B1B9-7308E6D6F62D}" dt="2021-09-21T08:03:10.111" v="35" actId="20577"/>
          <ac:spMkLst>
            <pc:docMk/>
            <pc:sldMk cId="650689903" sldId="258"/>
            <ac:spMk id="2" creationId="{39A85437-8D8A-4180-BAE4-C33FB9C0A0B0}"/>
          </ac:spMkLst>
        </pc:spChg>
      </pc:sldChg>
      <pc:sldChg chg="modSp add mod">
        <pc:chgData name="Andreas Dyrøy Jansson" userId="8d6c0f66-9c0c-4112-a019-da335d6e5290" providerId="ADAL" clId="{3B8668E6-7556-408A-B1B9-7308E6D6F62D}" dt="2021-09-22T06:01:38.503" v="52" actId="20577"/>
        <pc:sldMkLst>
          <pc:docMk/>
          <pc:sldMk cId="1160012086" sldId="258"/>
        </pc:sldMkLst>
        <pc:spChg chg="mod">
          <ac:chgData name="Andreas Dyrøy Jansson" userId="8d6c0f66-9c0c-4112-a019-da335d6e5290" providerId="ADAL" clId="{3B8668E6-7556-408A-B1B9-7308E6D6F62D}" dt="2021-09-22T06:01:38.503" v="52" actId="20577"/>
          <ac:spMkLst>
            <pc:docMk/>
            <pc:sldMk cId="1160012086" sldId="258"/>
            <ac:spMk id="2" creationId="{39A85437-8D8A-4180-BAE4-C33FB9C0A0B0}"/>
          </ac:spMkLst>
        </pc:spChg>
      </pc:sldChg>
      <pc:sldChg chg="new del">
        <pc:chgData name="Andreas Dyrøy Jansson" userId="8d6c0f66-9c0c-4112-a019-da335d6e5290" providerId="ADAL" clId="{3B8668E6-7556-408A-B1B9-7308E6D6F62D}" dt="2021-09-22T06:01:31.601" v="49" actId="680"/>
        <pc:sldMkLst>
          <pc:docMk/>
          <pc:sldMk cId="3126380302" sldId="258"/>
        </pc:sldMkLst>
      </pc:sldChg>
      <pc:sldChg chg="new del">
        <pc:chgData name="Andreas Dyrøy Jansson" userId="8d6c0f66-9c0c-4112-a019-da335d6e5290" providerId="ADAL" clId="{3B8668E6-7556-408A-B1B9-7308E6D6F62D}" dt="2021-09-23T11:51:59.892" v="54" actId="680"/>
        <pc:sldMkLst>
          <pc:docMk/>
          <pc:sldMk cId="908139593" sldId="259"/>
        </pc:sldMkLst>
      </pc:sldChg>
      <pc:sldChg chg="modSp add mod">
        <pc:chgData name="Andreas Dyrøy Jansson" userId="8d6c0f66-9c0c-4112-a019-da335d6e5290" providerId="ADAL" clId="{3B8668E6-7556-408A-B1B9-7308E6D6F62D}" dt="2021-09-23T11:52:04.424" v="57" actId="20577"/>
        <pc:sldMkLst>
          <pc:docMk/>
          <pc:sldMk cId="1056481749" sldId="259"/>
        </pc:sldMkLst>
        <pc:spChg chg="mod">
          <ac:chgData name="Andreas Dyrøy Jansson" userId="8d6c0f66-9c0c-4112-a019-da335d6e5290" providerId="ADAL" clId="{3B8668E6-7556-408A-B1B9-7308E6D6F62D}" dt="2021-09-23T11:52:04.424" v="57" actId="20577"/>
          <ac:spMkLst>
            <pc:docMk/>
            <pc:sldMk cId="1056481749" sldId="259"/>
            <ac:spMk id="2" creationId="{39A85437-8D8A-4180-BAE4-C33FB9C0A0B0}"/>
          </ac:spMkLst>
        </pc:spChg>
      </pc:sldChg>
      <pc:sldChg chg="del">
        <pc:chgData name="Andreas Dyrøy Jansson" userId="8d6c0f66-9c0c-4112-a019-da335d6e5290" providerId="ADAL" clId="{3B8668E6-7556-408A-B1B9-7308E6D6F62D}" dt="2021-09-21T08:03:16.322" v="37" actId="2696"/>
        <pc:sldMkLst>
          <pc:docMk/>
          <pc:sldMk cId="2923375820" sldId="259"/>
        </pc:sldMkLst>
      </pc:sldChg>
    </pc:docChg>
  </pc:docChgLst>
  <pc:docChgLst>
    <pc:chgData name="Andreas Dyrøy" userId="8d6c0f66-9c0c-4112-a019-da335d6e5290" providerId="ADAL" clId="{F3A9AC05-DD60-43BB-A97A-93AFE38C5F83}"/>
    <pc:docChg chg="custSel modSld">
      <pc:chgData name="Andreas Dyrøy" userId="8d6c0f66-9c0c-4112-a019-da335d6e5290" providerId="ADAL" clId="{F3A9AC05-DD60-43BB-A97A-93AFE38C5F83}" dt="2021-10-05T13:21:57.218" v="12" actId="20577"/>
      <pc:docMkLst>
        <pc:docMk/>
      </pc:docMkLst>
      <pc:sldChg chg="modNotesTx">
        <pc:chgData name="Andreas Dyrøy" userId="8d6c0f66-9c0c-4112-a019-da335d6e5290" providerId="ADAL" clId="{F3A9AC05-DD60-43BB-A97A-93AFE38C5F83}" dt="2021-10-05T13:14:41.554" v="0"/>
        <pc:sldMkLst>
          <pc:docMk/>
          <pc:sldMk cId="68082197" sldId="256"/>
        </pc:sldMkLst>
      </pc:sldChg>
      <pc:sldChg chg="modNotesTx">
        <pc:chgData name="Andreas Dyrøy" userId="8d6c0f66-9c0c-4112-a019-da335d6e5290" providerId="ADAL" clId="{F3A9AC05-DD60-43BB-A97A-93AFE38C5F83}" dt="2021-10-05T13:14:50.735" v="1"/>
        <pc:sldMkLst>
          <pc:docMk/>
          <pc:sldMk cId="578278072" sldId="257"/>
        </pc:sldMkLst>
      </pc:sldChg>
      <pc:sldChg chg="modNotesTx">
        <pc:chgData name="Andreas Dyrøy" userId="8d6c0f66-9c0c-4112-a019-da335d6e5290" providerId="ADAL" clId="{F3A9AC05-DD60-43BB-A97A-93AFE38C5F83}" dt="2021-10-05T13:14:56.775" v="2"/>
        <pc:sldMkLst>
          <pc:docMk/>
          <pc:sldMk cId="1844459390" sldId="258"/>
        </pc:sldMkLst>
      </pc:sldChg>
      <pc:sldChg chg="modNotesTx">
        <pc:chgData name="Andreas Dyrøy" userId="8d6c0f66-9c0c-4112-a019-da335d6e5290" providerId="ADAL" clId="{F3A9AC05-DD60-43BB-A97A-93AFE38C5F83}" dt="2021-10-05T13:15:02.515" v="3"/>
        <pc:sldMkLst>
          <pc:docMk/>
          <pc:sldMk cId="1011146268" sldId="259"/>
        </pc:sldMkLst>
      </pc:sldChg>
      <pc:sldChg chg="addSp delSp modSp mod modNotesTx">
        <pc:chgData name="Andreas Dyrøy" userId="8d6c0f66-9c0c-4112-a019-da335d6e5290" providerId="ADAL" clId="{F3A9AC05-DD60-43BB-A97A-93AFE38C5F83}" dt="2021-10-05T13:17:03.313" v="9" actId="14100"/>
        <pc:sldMkLst>
          <pc:docMk/>
          <pc:sldMk cId="1836330759" sldId="260"/>
        </pc:sldMkLst>
        <pc:picChg chg="del">
          <ac:chgData name="Andreas Dyrøy" userId="8d6c0f66-9c0c-4112-a019-da335d6e5290" providerId="ADAL" clId="{F3A9AC05-DD60-43BB-A97A-93AFE38C5F83}" dt="2021-10-05T13:16:57.796" v="6" actId="478"/>
          <ac:picMkLst>
            <pc:docMk/>
            <pc:sldMk cId="1836330759" sldId="260"/>
            <ac:picMk id="5" creationId="{F8CB1386-99E9-4A29-9478-312AE2EBD5FC}"/>
          </ac:picMkLst>
        </pc:picChg>
        <pc:picChg chg="add mod">
          <ac:chgData name="Andreas Dyrøy" userId="8d6c0f66-9c0c-4112-a019-da335d6e5290" providerId="ADAL" clId="{F3A9AC05-DD60-43BB-A97A-93AFE38C5F83}" dt="2021-10-05T13:17:03.313" v="9" actId="14100"/>
          <ac:picMkLst>
            <pc:docMk/>
            <pc:sldMk cId="1836330759" sldId="260"/>
            <ac:picMk id="6" creationId="{7FEEA51A-D4A6-4E12-A536-7BF0C4EBDFEC}"/>
          </ac:picMkLst>
        </pc:picChg>
      </pc:sldChg>
      <pc:sldChg chg="modNotesTx">
        <pc:chgData name="Andreas Dyrøy" userId="8d6c0f66-9c0c-4112-a019-da335d6e5290" providerId="ADAL" clId="{F3A9AC05-DD60-43BB-A97A-93AFE38C5F83}" dt="2021-10-05T13:15:27.048" v="5"/>
        <pc:sldMkLst>
          <pc:docMk/>
          <pc:sldMk cId="1176026760" sldId="261"/>
        </pc:sldMkLst>
      </pc:sldChg>
      <pc:sldChg chg="modNotesTx">
        <pc:chgData name="Andreas Dyrøy" userId="8d6c0f66-9c0c-4112-a019-da335d6e5290" providerId="ADAL" clId="{F3A9AC05-DD60-43BB-A97A-93AFE38C5F83}" dt="2021-10-05T13:17:31.163" v="10"/>
        <pc:sldMkLst>
          <pc:docMk/>
          <pc:sldMk cId="3726313317" sldId="262"/>
        </pc:sldMkLst>
      </pc:sldChg>
      <pc:sldChg chg="modNotesTx">
        <pc:chgData name="Andreas Dyrøy" userId="8d6c0f66-9c0c-4112-a019-da335d6e5290" providerId="ADAL" clId="{F3A9AC05-DD60-43BB-A97A-93AFE38C5F83}" dt="2021-10-05T13:21:57.218" v="12" actId="20577"/>
        <pc:sldMkLst>
          <pc:docMk/>
          <pc:sldMk cId="3022635255" sldId="263"/>
        </pc:sldMkLst>
      </pc:sldChg>
    </pc:docChg>
  </pc:docChgLst>
  <pc:docChgLst>
    <pc:chgData name="Andreas Dyrøy" userId="8d6c0f66-9c0c-4112-a019-da335d6e5290" providerId="ADAL" clId="{97A71E85-471C-4AD8-A44B-DDE952DB3AA5}"/>
    <pc:docChg chg="custSel delSld modSld">
      <pc:chgData name="Andreas Dyrøy" userId="8d6c0f66-9c0c-4112-a019-da335d6e5290" providerId="ADAL" clId="{97A71E85-471C-4AD8-A44B-DDE952DB3AA5}" dt="2021-08-20T10:07:01.490" v="260" actId="20577"/>
      <pc:docMkLst>
        <pc:docMk/>
      </pc:docMkLst>
      <pc:sldChg chg="delSp modSp mod modNotesTx">
        <pc:chgData name="Andreas Dyrøy" userId="8d6c0f66-9c0c-4112-a019-da335d6e5290" providerId="ADAL" clId="{97A71E85-471C-4AD8-A44B-DDE952DB3AA5}" dt="2021-08-20T10:07:01.490" v="260" actId="20577"/>
        <pc:sldMkLst>
          <pc:docMk/>
          <pc:sldMk cId="578278072" sldId="257"/>
        </pc:sldMkLst>
        <pc:spChg chg="mod">
          <ac:chgData name="Andreas Dyrøy" userId="8d6c0f66-9c0c-4112-a019-da335d6e5290" providerId="ADAL" clId="{97A71E85-471C-4AD8-A44B-DDE952DB3AA5}" dt="2021-08-20T10:05:56.623" v="259" actId="20577"/>
          <ac:spMkLst>
            <pc:docMk/>
            <pc:sldMk cId="578278072" sldId="257"/>
            <ac:spMk id="2" creationId="{39A85437-8D8A-4180-BAE4-C33FB9C0A0B0}"/>
          </ac:spMkLst>
        </pc:spChg>
        <pc:spChg chg="mod">
          <ac:chgData name="Andreas Dyrøy" userId="8d6c0f66-9c0c-4112-a019-da335d6e5290" providerId="ADAL" clId="{97A71E85-471C-4AD8-A44B-DDE952DB3AA5}" dt="2021-08-20T10:05:48.210" v="249" actId="14100"/>
          <ac:spMkLst>
            <pc:docMk/>
            <pc:sldMk cId="578278072" sldId="257"/>
            <ac:spMk id="3" creationId="{A5330822-7F4B-4FE5-812C-0920046C84F1}"/>
          </ac:spMkLst>
        </pc:spChg>
        <pc:picChg chg="del">
          <ac:chgData name="Andreas Dyrøy" userId="8d6c0f66-9c0c-4112-a019-da335d6e5290" providerId="ADAL" clId="{97A71E85-471C-4AD8-A44B-DDE952DB3AA5}" dt="2021-08-20T10:04:37.249" v="11" actId="478"/>
          <ac:picMkLst>
            <pc:docMk/>
            <pc:sldMk cId="578278072" sldId="257"/>
            <ac:picMk id="5" creationId="{0F9026D4-0D21-4C7B-9497-F86FE87CDB52}"/>
          </ac:picMkLst>
        </pc:picChg>
      </pc:sldChg>
      <pc:sldChg chg="del">
        <pc:chgData name="Andreas Dyrøy" userId="8d6c0f66-9c0c-4112-a019-da335d6e5290" providerId="ADAL" clId="{97A71E85-471C-4AD8-A44B-DDE952DB3AA5}" dt="2021-08-20T10:04:33.465" v="1" actId="47"/>
        <pc:sldMkLst>
          <pc:docMk/>
          <pc:sldMk cId="828295837" sldId="258"/>
        </pc:sldMkLst>
      </pc:sldChg>
      <pc:sldChg chg="del">
        <pc:chgData name="Andreas Dyrøy" userId="8d6c0f66-9c0c-4112-a019-da335d6e5290" providerId="ADAL" clId="{97A71E85-471C-4AD8-A44B-DDE952DB3AA5}" dt="2021-08-20T10:04:35.750" v="10" actId="47"/>
        <pc:sldMkLst>
          <pc:docMk/>
          <pc:sldMk cId="1558374057" sldId="259"/>
        </pc:sldMkLst>
      </pc:sldChg>
      <pc:sldChg chg="del">
        <pc:chgData name="Andreas Dyrøy" userId="8d6c0f66-9c0c-4112-a019-da335d6e5290" providerId="ADAL" clId="{97A71E85-471C-4AD8-A44B-DDE952DB3AA5}" dt="2021-08-20T10:04:32.822" v="0" actId="47"/>
        <pc:sldMkLst>
          <pc:docMk/>
          <pc:sldMk cId="2989826735" sldId="260"/>
        </pc:sldMkLst>
      </pc:sldChg>
      <pc:sldChg chg="del">
        <pc:chgData name="Andreas Dyrøy" userId="8d6c0f66-9c0c-4112-a019-da335d6e5290" providerId="ADAL" clId="{97A71E85-471C-4AD8-A44B-DDE952DB3AA5}" dt="2021-08-20T10:04:34.287" v="4" actId="47"/>
        <pc:sldMkLst>
          <pc:docMk/>
          <pc:sldMk cId="1819561832" sldId="261"/>
        </pc:sldMkLst>
      </pc:sldChg>
      <pc:sldChg chg="del">
        <pc:chgData name="Andreas Dyrøy" userId="8d6c0f66-9c0c-4112-a019-da335d6e5290" providerId="ADAL" clId="{97A71E85-471C-4AD8-A44B-DDE952DB3AA5}" dt="2021-08-20T10:04:33.776" v="2" actId="47"/>
        <pc:sldMkLst>
          <pc:docMk/>
          <pc:sldMk cId="3100759426" sldId="262"/>
        </pc:sldMkLst>
      </pc:sldChg>
      <pc:sldChg chg="del">
        <pc:chgData name="Andreas Dyrøy" userId="8d6c0f66-9c0c-4112-a019-da335d6e5290" providerId="ADAL" clId="{97A71E85-471C-4AD8-A44B-DDE952DB3AA5}" dt="2021-08-20T10:04:34.122" v="3" actId="47"/>
        <pc:sldMkLst>
          <pc:docMk/>
          <pc:sldMk cId="1430588002" sldId="263"/>
        </pc:sldMkLst>
      </pc:sldChg>
      <pc:sldChg chg="del">
        <pc:chgData name="Andreas Dyrøy" userId="8d6c0f66-9c0c-4112-a019-da335d6e5290" providerId="ADAL" clId="{97A71E85-471C-4AD8-A44B-DDE952DB3AA5}" dt="2021-08-20T10:04:34.467" v="5" actId="47"/>
        <pc:sldMkLst>
          <pc:docMk/>
          <pc:sldMk cId="33920559" sldId="264"/>
        </pc:sldMkLst>
      </pc:sldChg>
      <pc:sldChg chg="del">
        <pc:chgData name="Andreas Dyrøy" userId="8d6c0f66-9c0c-4112-a019-da335d6e5290" providerId="ADAL" clId="{97A71E85-471C-4AD8-A44B-DDE952DB3AA5}" dt="2021-08-20T10:04:34.649" v="6" actId="47"/>
        <pc:sldMkLst>
          <pc:docMk/>
          <pc:sldMk cId="1899584486" sldId="265"/>
        </pc:sldMkLst>
      </pc:sldChg>
      <pc:sldChg chg="del">
        <pc:chgData name="Andreas Dyrøy" userId="8d6c0f66-9c0c-4112-a019-da335d6e5290" providerId="ADAL" clId="{97A71E85-471C-4AD8-A44B-DDE952DB3AA5}" dt="2021-08-20T10:04:34.823" v="7" actId="47"/>
        <pc:sldMkLst>
          <pc:docMk/>
          <pc:sldMk cId="3227774171" sldId="266"/>
        </pc:sldMkLst>
      </pc:sldChg>
      <pc:sldChg chg="del">
        <pc:chgData name="Andreas Dyrøy" userId="8d6c0f66-9c0c-4112-a019-da335d6e5290" providerId="ADAL" clId="{97A71E85-471C-4AD8-A44B-DDE952DB3AA5}" dt="2021-08-20T10:04:35.060" v="8" actId="47"/>
        <pc:sldMkLst>
          <pc:docMk/>
          <pc:sldMk cId="4258621300" sldId="267"/>
        </pc:sldMkLst>
      </pc:sldChg>
      <pc:sldChg chg="del">
        <pc:chgData name="Andreas Dyrøy" userId="8d6c0f66-9c0c-4112-a019-da335d6e5290" providerId="ADAL" clId="{97A71E85-471C-4AD8-A44B-DDE952DB3AA5}" dt="2021-08-20T10:04:35.270" v="9" actId="47"/>
        <pc:sldMkLst>
          <pc:docMk/>
          <pc:sldMk cId="3029012859" sldId="268"/>
        </pc:sldMkLst>
      </pc:sldChg>
    </pc:docChg>
  </pc:docChgLst>
  <pc:docChgLst>
    <pc:chgData name="Andreas Dyrøy Jansson" userId="8d6c0f66-9c0c-4112-a019-da335d6e5290" providerId="ADAL" clId="{D44F6F71-443D-4842-9522-F45A31C95CD0}"/>
    <pc:docChg chg="undo custSel addSld delSld modSld sldOrd">
      <pc:chgData name="Andreas Dyrøy Jansson" userId="8d6c0f66-9c0c-4112-a019-da335d6e5290" providerId="ADAL" clId="{D44F6F71-443D-4842-9522-F45A31C95CD0}" dt="2021-08-13T12:31:30.299" v="3195" actId="20577"/>
      <pc:docMkLst>
        <pc:docMk/>
      </pc:docMkLst>
      <pc:sldChg chg="addSp delSp modSp mod modNotesTx">
        <pc:chgData name="Andreas Dyrøy Jansson" userId="8d6c0f66-9c0c-4112-a019-da335d6e5290" providerId="ADAL" clId="{D44F6F71-443D-4842-9522-F45A31C95CD0}" dt="2021-08-13T09:26:38.925" v="3121" actId="20577"/>
        <pc:sldMkLst>
          <pc:docMk/>
          <pc:sldMk cId="68082197" sldId="256"/>
        </pc:sldMkLst>
        <pc:spChg chg="mod">
          <ac:chgData name="Andreas Dyrøy Jansson" userId="8d6c0f66-9c0c-4112-a019-da335d6e5290" providerId="ADAL" clId="{D44F6F71-443D-4842-9522-F45A31C95CD0}" dt="2021-08-12T10:41:06.007" v="9" actId="255"/>
          <ac:spMkLst>
            <pc:docMk/>
            <pc:sldMk cId="68082197" sldId="256"/>
            <ac:spMk id="2" creationId="{00000000-0000-0000-0000-000000000000}"/>
          </ac:spMkLst>
        </pc:spChg>
        <pc:spChg chg="mod">
          <ac:chgData name="Andreas Dyrøy Jansson" userId="8d6c0f66-9c0c-4112-a019-da335d6e5290" providerId="ADAL" clId="{D44F6F71-443D-4842-9522-F45A31C95CD0}" dt="2021-08-12T10:55:34.082" v="261" actId="20577"/>
          <ac:spMkLst>
            <pc:docMk/>
            <pc:sldMk cId="68082197" sldId="256"/>
            <ac:spMk id="3" creationId="{00000000-0000-0000-0000-000000000000}"/>
          </ac:spMkLst>
        </pc:spChg>
        <pc:spChg chg="mod">
          <ac:chgData name="Andreas Dyrøy Jansson" userId="8d6c0f66-9c0c-4112-a019-da335d6e5290" providerId="ADAL" clId="{D44F6F71-443D-4842-9522-F45A31C95CD0}" dt="2021-08-12T11:03:00.922" v="516" actId="27636"/>
          <ac:spMkLst>
            <pc:docMk/>
            <pc:sldMk cId="68082197" sldId="256"/>
            <ac:spMk id="4" creationId="{00000000-0000-0000-0000-000000000000}"/>
          </ac:spMkLst>
        </pc:spChg>
        <pc:spChg chg="mod">
          <ac:chgData name="Andreas Dyrøy Jansson" userId="8d6c0f66-9c0c-4112-a019-da335d6e5290" providerId="ADAL" clId="{D44F6F71-443D-4842-9522-F45A31C95CD0}" dt="2021-08-12T10:59:48.880" v="514" actId="20577"/>
          <ac:spMkLst>
            <pc:docMk/>
            <pc:sldMk cId="68082197" sldId="256"/>
            <ac:spMk id="5" creationId="{00000000-0000-0000-0000-000000000000}"/>
          </ac:spMkLst>
        </pc:spChg>
        <pc:spChg chg="add del mod">
          <ac:chgData name="Andreas Dyrøy Jansson" userId="8d6c0f66-9c0c-4112-a019-da335d6e5290" providerId="ADAL" clId="{D44F6F71-443D-4842-9522-F45A31C95CD0}" dt="2021-08-12T10:48:28.002" v="35" actId="767"/>
          <ac:spMkLst>
            <pc:docMk/>
            <pc:sldMk cId="68082197" sldId="256"/>
            <ac:spMk id="7" creationId="{1B4E0CB3-8A1E-4BE8-9229-BB1E5F44A738}"/>
          </ac:spMkLst>
        </pc:spChg>
        <pc:spChg chg="add del mod">
          <ac:chgData name="Andreas Dyrøy Jansson" userId="8d6c0f66-9c0c-4112-a019-da335d6e5290" providerId="ADAL" clId="{D44F6F71-443D-4842-9522-F45A31C95CD0}" dt="2021-08-12T10:54:55.993" v="224"/>
          <ac:spMkLst>
            <pc:docMk/>
            <pc:sldMk cId="68082197" sldId="256"/>
            <ac:spMk id="8" creationId="{1D90F40C-B082-449B-B898-97E56C68A51E}"/>
          </ac:spMkLst>
        </pc:spChg>
        <pc:spChg chg="add mod">
          <ac:chgData name="Andreas Dyrøy Jansson" userId="8d6c0f66-9c0c-4112-a019-da335d6e5290" providerId="ADAL" clId="{D44F6F71-443D-4842-9522-F45A31C95CD0}" dt="2021-08-12T10:57:23.770" v="413" actId="14100"/>
          <ac:spMkLst>
            <pc:docMk/>
            <pc:sldMk cId="68082197" sldId="256"/>
            <ac:spMk id="9" creationId="{FDF18D61-C63B-4231-A41B-943F291CBFC1}"/>
          </ac:spMkLst>
        </pc:spChg>
        <pc:spChg chg="add mod">
          <ac:chgData name="Andreas Dyrøy Jansson" userId="8d6c0f66-9c0c-4112-a019-da335d6e5290" providerId="ADAL" clId="{D44F6F71-443D-4842-9522-F45A31C95CD0}" dt="2021-08-12T11:03:03.597" v="517" actId="113"/>
          <ac:spMkLst>
            <pc:docMk/>
            <pc:sldMk cId="68082197" sldId="256"/>
            <ac:spMk id="10" creationId="{0054CDD3-F64F-4779-BBEF-1F7DBFB6F3A8}"/>
          </ac:spMkLst>
        </pc:spChg>
        <pc:spChg chg="add mod">
          <ac:chgData name="Andreas Dyrøy Jansson" userId="8d6c0f66-9c0c-4112-a019-da335d6e5290" providerId="ADAL" clId="{D44F6F71-443D-4842-9522-F45A31C95CD0}" dt="2021-08-12T10:59:45.865" v="513" actId="20577"/>
          <ac:spMkLst>
            <pc:docMk/>
            <pc:sldMk cId="68082197" sldId="256"/>
            <ac:spMk id="11" creationId="{A36D266E-9C0E-475F-99C3-4EA2ECD9775C}"/>
          </ac:spMkLst>
        </pc:spChg>
      </pc:sldChg>
      <pc:sldChg chg="addSp delSp modSp mod modNotesTx">
        <pc:chgData name="Andreas Dyrøy Jansson" userId="8d6c0f66-9c0c-4112-a019-da335d6e5290" providerId="ADAL" clId="{D44F6F71-443D-4842-9522-F45A31C95CD0}" dt="2021-08-13T09:26:14.569" v="3074" actId="20577"/>
        <pc:sldMkLst>
          <pc:docMk/>
          <pc:sldMk cId="578278072" sldId="257"/>
        </pc:sldMkLst>
        <pc:spChg chg="mod">
          <ac:chgData name="Andreas Dyrøy Jansson" userId="8d6c0f66-9c0c-4112-a019-da335d6e5290" providerId="ADAL" clId="{D44F6F71-443D-4842-9522-F45A31C95CD0}" dt="2021-08-12T11:03:49.842" v="533" actId="313"/>
          <ac:spMkLst>
            <pc:docMk/>
            <pc:sldMk cId="578278072" sldId="257"/>
            <ac:spMk id="2" creationId="{39A85437-8D8A-4180-BAE4-C33FB9C0A0B0}"/>
          </ac:spMkLst>
        </pc:spChg>
        <pc:spChg chg="mod">
          <ac:chgData name="Andreas Dyrøy Jansson" userId="8d6c0f66-9c0c-4112-a019-da335d6e5290" providerId="ADAL" clId="{D44F6F71-443D-4842-9522-F45A31C95CD0}" dt="2021-08-12T11:10:31.779" v="725" actId="20577"/>
          <ac:spMkLst>
            <pc:docMk/>
            <pc:sldMk cId="578278072" sldId="257"/>
            <ac:spMk id="3" creationId="{A5330822-7F4B-4FE5-812C-0920046C84F1}"/>
          </ac:spMkLst>
        </pc:spChg>
        <pc:picChg chg="del">
          <ac:chgData name="Andreas Dyrøy Jansson" userId="8d6c0f66-9c0c-4112-a019-da335d6e5290" providerId="ADAL" clId="{D44F6F71-443D-4842-9522-F45A31C95CD0}" dt="2021-08-12T11:03:52.604" v="534" actId="478"/>
          <ac:picMkLst>
            <pc:docMk/>
            <pc:sldMk cId="578278072" sldId="257"/>
            <ac:picMk id="4" creationId="{4DA7D18D-5FFE-4B8D-B39B-56E86834594D}"/>
          </ac:picMkLst>
        </pc:picChg>
        <pc:picChg chg="add mod">
          <ac:chgData name="Andreas Dyrøy Jansson" userId="8d6c0f66-9c0c-4112-a019-da335d6e5290" providerId="ADAL" clId="{D44F6F71-443D-4842-9522-F45A31C95CD0}" dt="2021-08-12T11:08:39.330" v="659" actId="1076"/>
          <ac:picMkLst>
            <pc:docMk/>
            <pc:sldMk cId="578278072" sldId="257"/>
            <ac:picMk id="5" creationId="{0F9026D4-0D21-4C7B-9497-F86FE87CDB52}"/>
          </ac:picMkLst>
        </pc:picChg>
      </pc:sldChg>
      <pc:sldChg chg="del">
        <pc:chgData name="Andreas Dyrøy Jansson" userId="8d6c0f66-9c0c-4112-a019-da335d6e5290" providerId="ADAL" clId="{D44F6F71-443D-4842-9522-F45A31C95CD0}" dt="2021-08-12T10:39:08.190" v="0" actId="47"/>
        <pc:sldMkLst>
          <pc:docMk/>
          <pc:sldMk cId="607893157" sldId="258"/>
        </pc:sldMkLst>
      </pc:sldChg>
      <pc:sldChg chg="addSp delSp modSp new mod">
        <pc:chgData name="Andreas Dyrøy Jansson" userId="8d6c0f66-9c0c-4112-a019-da335d6e5290" providerId="ADAL" clId="{D44F6F71-443D-4842-9522-F45A31C95CD0}" dt="2021-08-12T11:28:41.202" v="1647" actId="20577"/>
        <pc:sldMkLst>
          <pc:docMk/>
          <pc:sldMk cId="828295837" sldId="258"/>
        </pc:sldMkLst>
        <pc:spChg chg="mod">
          <ac:chgData name="Andreas Dyrøy Jansson" userId="8d6c0f66-9c0c-4112-a019-da335d6e5290" providerId="ADAL" clId="{D44F6F71-443D-4842-9522-F45A31C95CD0}" dt="2021-08-12T11:15:40.266" v="946" actId="20577"/>
          <ac:spMkLst>
            <pc:docMk/>
            <pc:sldMk cId="828295837" sldId="258"/>
            <ac:spMk id="2" creationId="{7B2DDBEF-2BEE-46B9-93BD-4FD0BA64E59B}"/>
          </ac:spMkLst>
        </pc:spChg>
        <pc:spChg chg="add del mod">
          <ac:chgData name="Andreas Dyrøy Jansson" userId="8d6c0f66-9c0c-4112-a019-da335d6e5290" providerId="ADAL" clId="{D44F6F71-443D-4842-9522-F45A31C95CD0}" dt="2021-08-12T11:28:41.202" v="1647" actId="20577"/>
          <ac:spMkLst>
            <pc:docMk/>
            <pc:sldMk cId="828295837" sldId="258"/>
            <ac:spMk id="3" creationId="{C9EACA44-148B-40CF-BD57-A496ED051218}"/>
          </ac:spMkLst>
        </pc:spChg>
        <pc:spChg chg="add del">
          <ac:chgData name="Andreas Dyrøy Jansson" userId="8d6c0f66-9c0c-4112-a019-da335d6e5290" providerId="ADAL" clId="{D44F6F71-443D-4842-9522-F45A31C95CD0}" dt="2021-08-12T11:14:04.097" v="849" actId="22"/>
          <ac:spMkLst>
            <pc:docMk/>
            <pc:sldMk cId="828295837" sldId="258"/>
            <ac:spMk id="6" creationId="{744E8442-467D-4DAB-B39D-6F7C3CF2C2F9}"/>
          </ac:spMkLst>
        </pc:spChg>
        <pc:picChg chg="add del mod">
          <ac:chgData name="Andreas Dyrøy Jansson" userId="8d6c0f66-9c0c-4112-a019-da335d6e5290" providerId="ADAL" clId="{D44F6F71-443D-4842-9522-F45A31C95CD0}" dt="2021-08-12T11:13:18.624" v="738"/>
          <ac:picMkLst>
            <pc:docMk/>
            <pc:sldMk cId="828295837" sldId="258"/>
            <ac:picMk id="1026" creationId="{BC7CDB15-3AC4-495E-9B8A-DF6D6A2A36E3}"/>
          </ac:picMkLst>
        </pc:picChg>
        <pc:picChg chg="add mod">
          <ac:chgData name="Andreas Dyrøy Jansson" userId="8d6c0f66-9c0c-4112-a019-da335d6e5290" providerId="ADAL" clId="{D44F6F71-443D-4842-9522-F45A31C95CD0}" dt="2021-08-12T11:14:14.912" v="854" actId="1076"/>
          <ac:picMkLst>
            <pc:docMk/>
            <pc:sldMk cId="828295837" sldId="258"/>
            <ac:picMk id="1028" creationId="{7D94C76A-BDFF-468A-9B50-EED9363C7452}"/>
          </ac:picMkLst>
        </pc:picChg>
      </pc:sldChg>
      <pc:sldChg chg="modSp del mod">
        <pc:chgData name="Andreas Dyrøy Jansson" userId="8d6c0f66-9c0c-4112-a019-da335d6e5290" providerId="ADAL" clId="{D44F6F71-443D-4842-9522-F45A31C95CD0}" dt="2021-08-12T11:20:18.143" v="1202"/>
        <pc:sldMkLst>
          <pc:docMk/>
          <pc:sldMk cId="1558374057" sldId="259"/>
        </pc:sldMkLst>
        <pc:spChg chg="mod">
          <ac:chgData name="Andreas Dyrøy Jansson" userId="8d6c0f66-9c0c-4112-a019-da335d6e5290" providerId="ADAL" clId="{D44F6F71-443D-4842-9522-F45A31C95CD0}" dt="2021-08-12T11:20:18.143" v="1202"/>
          <ac:spMkLst>
            <pc:docMk/>
            <pc:sldMk cId="1558374057" sldId="259"/>
            <ac:spMk id="3" creationId="{071ACC5B-76F2-4D09-A270-A890537A72B7}"/>
          </ac:spMkLst>
        </pc:spChg>
      </pc:sldChg>
      <pc:sldChg chg="del">
        <pc:chgData name="Andreas Dyrøy Jansson" userId="8d6c0f66-9c0c-4112-a019-da335d6e5290" providerId="ADAL" clId="{D44F6F71-443D-4842-9522-F45A31C95CD0}" dt="2021-08-12T10:39:08.974" v="1" actId="47"/>
        <pc:sldMkLst>
          <pc:docMk/>
          <pc:sldMk cId="1536925020" sldId="260"/>
        </pc:sldMkLst>
      </pc:sldChg>
      <pc:sldChg chg="addSp modSp new mod">
        <pc:chgData name="Andreas Dyrøy Jansson" userId="8d6c0f66-9c0c-4112-a019-da335d6e5290" providerId="ADAL" clId="{D44F6F71-443D-4842-9522-F45A31C95CD0}" dt="2021-08-12T11:21:23.456" v="1297" actId="20577"/>
        <pc:sldMkLst>
          <pc:docMk/>
          <pc:sldMk cId="2989826735" sldId="260"/>
        </pc:sldMkLst>
        <pc:spChg chg="mod">
          <ac:chgData name="Andreas Dyrøy Jansson" userId="8d6c0f66-9c0c-4112-a019-da335d6e5290" providerId="ADAL" clId="{D44F6F71-443D-4842-9522-F45A31C95CD0}" dt="2021-08-12T11:15:52.949" v="984" actId="20577"/>
          <ac:spMkLst>
            <pc:docMk/>
            <pc:sldMk cId="2989826735" sldId="260"/>
            <ac:spMk id="2" creationId="{64D368CE-1F84-425B-8F4D-A94A72A53932}"/>
          </ac:spMkLst>
        </pc:spChg>
        <pc:spChg chg="mod">
          <ac:chgData name="Andreas Dyrøy Jansson" userId="8d6c0f66-9c0c-4112-a019-da335d6e5290" providerId="ADAL" clId="{D44F6F71-443D-4842-9522-F45A31C95CD0}" dt="2021-08-12T11:21:23.456" v="1297" actId="20577"/>
          <ac:spMkLst>
            <pc:docMk/>
            <pc:sldMk cId="2989826735" sldId="260"/>
            <ac:spMk id="3" creationId="{5E1DF924-4E0F-48DF-8C46-868714E95952}"/>
          </ac:spMkLst>
        </pc:spChg>
        <pc:picChg chg="add mod">
          <ac:chgData name="Andreas Dyrøy Jansson" userId="8d6c0f66-9c0c-4112-a019-da335d6e5290" providerId="ADAL" clId="{D44F6F71-443D-4842-9522-F45A31C95CD0}" dt="2021-08-12T11:21:11.187" v="1290" actId="14100"/>
          <ac:picMkLst>
            <pc:docMk/>
            <pc:sldMk cId="2989826735" sldId="260"/>
            <ac:picMk id="2050" creationId="{9CED34AC-2EEE-4BE6-BA22-4C6C52C0A2B8}"/>
          </ac:picMkLst>
        </pc:picChg>
      </pc:sldChg>
      <pc:sldChg chg="del">
        <pc:chgData name="Andreas Dyrøy Jansson" userId="8d6c0f66-9c0c-4112-a019-da335d6e5290" providerId="ADAL" clId="{D44F6F71-443D-4842-9522-F45A31C95CD0}" dt="2021-08-12T10:39:09.865" v="2" actId="47"/>
        <pc:sldMkLst>
          <pc:docMk/>
          <pc:sldMk cId="1576853077" sldId="261"/>
        </pc:sldMkLst>
      </pc:sldChg>
      <pc:sldChg chg="modSp new mod ord">
        <pc:chgData name="Andreas Dyrøy Jansson" userId="8d6c0f66-9c0c-4112-a019-da335d6e5290" providerId="ADAL" clId="{D44F6F71-443D-4842-9522-F45A31C95CD0}" dt="2021-08-13T12:31:30.299" v="3195" actId="20577"/>
        <pc:sldMkLst>
          <pc:docMk/>
          <pc:sldMk cId="1819561832" sldId="261"/>
        </pc:sldMkLst>
        <pc:spChg chg="mod">
          <ac:chgData name="Andreas Dyrøy Jansson" userId="8d6c0f66-9c0c-4112-a019-da335d6e5290" providerId="ADAL" clId="{D44F6F71-443D-4842-9522-F45A31C95CD0}" dt="2021-08-12T11:21:50.719" v="1320" actId="20577"/>
          <ac:spMkLst>
            <pc:docMk/>
            <pc:sldMk cId="1819561832" sldId="261"/>
            <ac:spMk id="2" creationId="{2399C049-B494-44F0-A914-0411121731E6}"/>
          </ac:spMkLst>
        </pc:spChg>
        <pc:spChg chg="mod">
          <ac:chgData name="Andreas Dyrøy Jansson" userId="8d6c0f66-9c0c-4112-a019-da335d6e5290" providerId="ADAL" clId="{D44F6F71-443D-4842-9522-F45A31C95CD0}" dt="2021-08-13T12:31:30.299" v="3195" actId="20577"/>
          <ac:spMkLst>
            <pc:docMk/>
            <pc:sldMk cId="1819561832" sldId="261"/>
            <ac:spMk id="3" creationId="{5E66B94C-2ECE-4300-AB26-9A151C229F3A}"/>
          </ac:spMkLst>
        </pc:spChg>
      </pc:sldChg>
      <pc:sldChg chg="modSp new mod">
        <pc:chgData name="Andreas Dyrøy Jansson" userId="8d6c0f66-9c0c-4112-a019-da335d6e5290" providerId="ADAL" clId="{D44F6F71-443D-4842-9522-F45A31C95CD0}" dt="2021-08-12T11:40:56.113" v="2474" actId="20577"/>
        <pc:sldMkLst>
          <pc:docMk/>
          <pc:sldMk cId="3100759426" sldId="262"/>
        </pc:sldMkLst>
        <pc:spChg chg="mod">
          <ac:chgData name="Andreas Dyrøy Jansson" userId="8d6c0f66-9c0c-4112-a019-da335d6e5290" providerId="ADAL" clId="{D44F6F71-443D-4842-9522-F45A31C95CD0}" dt="2021-08-12T11:33:35.687" v="1979" actId="20577"/>
          <ac:spMkLst>
            <pc:docMk/>
            <pc:sldMk cId="3100759426" sldId="262"/>
            <ac:spMk id="2" creationId="{9487E030-5A70-4CC8-97C2-698CDABCC17F}"/>
          </ac:spMkLst>
        </pc:spChg>
        <pc:spChg chg="mod">
          <ac:chgData name="Andreas Dyrøy Jansson" userId="8d6c0f66-9c0c-4112-a019-da335d6e5290" providerId="ADAL" clId="{D44F6F71-443D-4842-9522-F45A31C95CD0}" dt="2021-08-12T11:40:56.113" v="2474" actId="20577"/>
          <ac:spMkLst>
            <pc:docMk/>
            <pc:sldMk cId="3100759426" sldId="262"/>
            <ac:spMk id="3" creationId="{D92B982D-484E-443B-BACF-F7887481F288}"/>
          </ac:spMkLst>
        </pc:spChg>
      </pc:sldChg>
      <pc:sldChg chg="del">
        <pc:chgData name="Andreas Dyrøy Jansson" userId="8d6c0f66-9c0c-4112-a019-da335d6e5290" providerId="ADAL" clId="{D44F6F71-443D-4842-9522-F45A31C95CD0}" dt="2021-08-12T10:39:10.505" v="3" actId="47"/>
        <pc:sldMkLst>
          <pc:docMk/>
          <pc:sldMk cId="4124896547" sldId="262"/>
        </pc:sldMkLst>
      </pc:sldChg>
      <pc:sldChg chg="modSp new mod">
        <pc:chgData name="Andreas Dyrøy Jansson" userId="8d6c0f66-9c0c-4112-a019-da335d6e5290" providerId="ADAL" clId="{D44F6F71-443D-4842-9522-F45A31C95CD0}" dt="2021-08-13T10:08:29.861" v="3128" actId="20577"/>
        <pc:sldMkLst>
          <pc:docMk/>
          <pc:sldMk cId="1430588002" sldId="263"/>
        </pc:sldMkLst>
        <pc:spChg chg="mod">
          <ac:chgData name="Andreas Dyrøy Jansson" userId="8d6c0f66-9c0c-4112-a019-da335d6e5290" providerId="ADAL" clId="{D44F6F71-443D-4842-9522-F45A31C95CD0}" dt="2021-08-12T11:34:46.923" v="2063" actId="20577"/>
          <ac:spMkLst>
            <pc:docMk/>
            <pc:sldMk cId="1430588002" sldId="263"/>
            <ac:spMk id="2" creationId="{581AA24E-7A66-4B9D-B775-787C202FC9E5}"/>
          </ac:spMkLst>
        </pc:spChg>
        <pc:spChg chg="mod">
          <ac:chgData name="Andreas Dyrøy Jansson" userId="8d6c0f66-9c0c-4112-a019-da335d6e5290" providerId="ADAL" clId="{D44F6F71-443D-4842-9522-F45A31C95CD0}" dt="2021-08-13T10:08:29.861" v="3128" actId="20577"/>
          <ac:spMkLst>
            <pc:docMk/>
            <pc:sldMk cId="1430588002" sldId="263"/>
            <ac:spMk id="3" creationId="{FA00B01F-AB67-4334-BDDE-3FD609EA70B4}"/>
          </ac:spMkLst>
        </pc:spChg>
      </pc:sldChg>
      <pc:sldChg chg="del">
        <pc:chgData name="Andreas Dyrøy Jansson" userId="8d6c0f66-9c0c-4112-a019-da335d6e5290" providerId="ADAL" clId="{D44F6F71-443D-4842-9522-F45A31C95CD0}" dt="2021-08-12T10:39:11.044" v="4" actId="47"/>
        <pc:sldMkLst>
          <pc:docMk/>
          <pc:sldMk cId="2136333113" sldId="263"/>
        </pc:sldMkLst>
      </pc:sldChg>
      <pc:sldChg chg="modSp new mod">
        <pc:chgData name="Andreas Dyrøy Jansson" userId="8d6c0f66-9c0c-4112-a019-da335d6e5290" providerId="ADAL" clId="{D44F6F71-443D-4842-9522-F45A31C95CD0}" dt="2021-08-13T11:27:51.136" v="3182" actId="15"/>
        <pc:sldMkLst>
          <pc:docMk/>
          <pc:sldMk cId="33920559" sldId="264"/>
        </pc:sldMkLst>
        <pc:spChg chg="mod">
          <ac:chgData name="Andreas Dyrøy Jansson" userId="8d6c0f66-9c0c-4112-a019-da335d6e5290" providerId="ADAL" clId="{D44F6F71-443D-4842-9522-F45A31C95CD0}" dt="2021-08-13T10:16:17.213" v="3129" actId="20577"/>
          <ac:spMkLst>
            <pc:docMk/>
            <pc:sldMk cId="33920559" sldId="264"/>
            <ac:spMk id="2" creationId="{B6485DC8-0B58-4DB5-A4B1-D0F40B90AB9B}"/>
          </ac:spMkLst>
        </pc:spChg>
        <pc:spChg chg="mod">
          <ac:chgData name="Andreas Dyrøy Jansson" userId="8d6c0f66-9c0c-4112-a019-da335d6e5290" providerId="ADAL" clId="{D44F6F71-443D-4842-9522-F45A31C95CD0}" dt="2021-08-13T11:27:51.136" v="3182" actId="15"/>
          <ac:spMkLst>
            <pc:docMk/>
            <pc:sldMk cId="33920559" sldId="264"/>
            <ac:spMk id="3" creationId="{EF042D53-4C75-46D7-A05E-6EADB0EAA694}"/>
          </ac:spMkLst>
        </pc:spChg>
      </pc:sldChg>
      <pc:sldChg chg="addSp delSp modSp new mod">
        <pc:chgData name="Andreas Dyrøy Jansson" userId="8d6c0f66-9c0c-4112-a019-da335d6e5290" providerId="ADAL" clId="{D44F6F71-443D-4842-9522-F45A31C95CD0}" dt="2021-08-13T10:21:00.106" v="3133" actId="14100"/>
        <pc:sldMkLst>
          <pc:docMk/>
          <pc:sldMk cId="1899584486" sldId="265"/>
        </pc:sldMkLst>
        <pc:spChg chg="mod">
          <ac:chgData name="Andreas Dyrøy Jansson" userId="8d6c0f66-9c0c-4112-a019-da335d6e5290" providerId="ADAL" clId="{D44F6F71-443D-4842-9522-F45A31C95CD0}" dt="2021-08-12T11:45:17.295" v="2646" actId="20577"/>
          <ac:spMkLst>
            <pc:docMk/>
            <pc:sldMk cId="1899584486" sldId="265"/>
            <ac:spMk id="2" creationId="{DE9160C2-4900-4BF6-B2FF-E6BE0E30FD5E}"/>
          </ac:spMkLst>
        </pc:spChg>
        <pc:spChg chg="mod">
          <ac:chgData name="Andreas Dyrøy Jansson" userId="8d6c0f66-9c0c-4112-a019-da335d6e5290" providerId="ADAL" clId="{D44F6F71-443D-4842-9522-F45A31C95CD0}" dt="2021-08-12T11:54:41.890" v="2960" actId="20577"/>
          <ac:spMkLst>
            <pc:docMk/>
            <pc:sldMk cId="1899584486" sldId="265"/>
            <ac:spMk id="3" creationId="{0FD96D78-F899-4937-AA70-E55245E935D3}"/>
          </ac:spMkLst>
        </pc:spChg>
        <pc:picChg chg="add del mod">
          <ac:chgData name="Andreas Dyrøy Jansson" userId="8d6c0f66-9c0c-4112-a019-da335d6e5290" providerId="ADAL" clId="{D44F6F71-443D-4842-9522-F45A31C95CD0}" dt="2021-08-12T11:54:15.988" v="2950" actId="22"/>
          <ac:picMkLst>
            <pc:docMk/>
            <pc:sldMk cId="1899584486" sldId="265"/>
            <ac:picMk id="5" creationId="{0A8A2EC0-9996-4B49-BE36-B3376C66D914}"/>
          </ac:picMkLst>
        </pc:picChg>
        <pc:picChg chg="add mod">
          <ac:chgData name="Andreas Dyrøy Jansson" userId="8d6c0f66-9c0c-4112-a019-da335d6e5290" providerId="ADAL" clId="{D44F6F71-443D-4842-9522-F45A31C95CD0}" dt="2021-08-13T10:21:00.106" v="3133" actId="14100"/>
          <ac:picMkLst>
            <pc:docMk/>
            <pc:sldMk cId="1899584486" sldId="265"/>
            <ac:picMk id="5" creationId="{54CCF75B-735C-495C-8E95-10BA2FFA40BD}"/>
          </ac:picMkLst>
        </pc:picChg>
        <pc:picChg chg="add del mod">
          <ac:chgData name="Andreas Dyrøy Jansson" userId="8d6c0f66-9c0c-4112-a019-da335d6e5290" providerId="ADAL" clId="{D44F6F71-443D-4842-9522-F45A31C95CD0}" dt="2021-08-13T10:20:52.490" v="3130" actId="478"/>
          <ac:picMkLst>
            <pc:docMk/>
            <pc:sldMk cId="1899584486" sldId="265"/>
            <ac:picMk id="7" creationId="{6815D0A1-628B-4580-AED2-0F79057CCF24}"/>
          </ac:picMkLst>
        </pc:picChg>
      </pc:sldChg>
      <pc:sldChg chg="addSp delSp modSp new mod">
        <pc:chgData name="Andreas Dyrøy Jansson" userId="8d6c0f66-9c0c-4112-a019-da335d6e5290" providerId="ADAL" clId="{D44F6F71-443D-4842-9522-F45A31C95CD0}" dt="2021-08-12T12:44:53.399" v="3059" actId="1076"/>
        <pc:sldMkLst>
          <pc:docMk/>
          <pc:sldMk cId="3227774171" sldId="266"/>
        </pc:sldMkLst>
        <pc:spChg chg="mod">
          <ac:chgData name="Andreas Dyrøy Jansson" userId="8d6c0f66-9c0c-4112-a019-da335d6e5290" providerId="ADAL" clId="{D44F6F71-443D-4842-9522-F45A31C95CD0}" dt="2021-08-12T12:42:38.548" v="2995" actId="20577"/>
          <ac:spMkLst>
            <pc:docMk/>
            <pc:sldMk cId="3227774171" sldId="266"/>
            <ac:spMk id="2" creationId="{1DEC1793-F448-4AA5-8C7E-87A26580CE5F}"/>
          </ac:spMkLst>
        </pc:spChg>
        <pc:picChg chg="add del mod">
          <ac:chgData name="Andreas Dyrøy Jansson" userId="8d6c0f66-9c0c-4112-a019-da335d6e5290" providerId="ADAL" clId="{D44F6F71-443D-4842-9522-F45A31C95CD0}" dt="2021-08-12T12:44:46.695" v="3056" actId="478"/>
          <ac:picMkLst>
            <pc:docMk/>
            <pc:sldMk cId="3227774171" sldId="266"/>
            <ac:picMk id="5" creationId="{FC296DD1-D36D-4C22-BAF3-65C0E67E152D}"/>
          </ac:picMkLst>
        </pc:picChg>
        <pc:picChg chg="add mod">
          <ac:chgData name="Andreas Dyrøy Jansson" userId="8d6c0f66-9c0c-4112-a019-da335d6e5290" providerId="ADAL" clId="{D44F6F71-443D-4842-9522-F45A31C95CD0}" dt="2021-08-12T12:44:53.399" v="3059" actId="1076"/>
          <ac:picMkLst>
            <pc:docMk/>
            <pc:sldMk cId="3227774171" sldId="266"/>
            <ac:picMk id="7" creationId="{3DD86180-8AA0-4DD9-B3BB-B0EE9BBB422F}"/>
          </ac:picMkLst>
        </pc:picChg>
      </pc:sldChg>
      <pc:sldChg chg="addSp delSp modSp new mod">
        <pc:chgData name="Andreas Dyrøy Jansson" userId="8d6c0f66-9c0c-4112-a019-da335d6e5290" providerId="ADAL" clId="{D44F6F71-443D-4842-9522-F45A31C95CD0}" dt="2021-08-12T12:45:22.983" v="3062" actId="1076"/>
        <pc:sldMkLst>
          <pc:docMk/>
          <pc:sldMk cId="4258621300" sldId="267"/>
        </pc:sldMkLst>
        <pc:spChg chg="mod">
          <ac:chgData name="Andreas Dyrøy Jansson" userId="8d6c0f66-9c0c-4112-a019-da335d6e5290" providerId="ADAL" clId="{D44F6F71-443D-4842-9522-F45A31C95CD0}" dt="2021-08-12T12:42:54.119" v="3024" actId="20577"/>
          <ac:spMkLst>
            <pc:docMk/>
            <pc:sldMk cId="4258621300" sldId="267"/>
            <ac:spMk id="2" creationId="{434647BF-3CBC-4332-B3A4-75C4FE9D443D}"/>
          </ac:spMkLst>
        </pc:spChg>
        <pc:picChg chg="add del mod">
          <ac:chgData name="Andreas Dyrøy Jansson" userId="8d6c0f66-9c0c-4112-a019-da335d6e5290" providerId="ADAL" clId="{D44F6F71-443D-4842-9522-F45A31C95CD0}" dt="2021-08-12T12:44:55.110" v="3060" actId="478"/>
          <ac:picMkLst>
            <pc:docMk/>
            <pc:sldMk cId="4258621300" sldId="267"/>
            <ac:picMk id="5" creationId="{40819A76-ECE9-4223-8396-6CC42B79DA22}"/>
          </ac:picMkLst>
        </pc:picChg>
        <pc:picChg chg="add mod">
          <ac:chgData name="Andreas Dyrøy Jansson" userId="8d6c0f66-9c0c-4112-a019-da335d6e5290" providerId="ADAL" clId="{D44F6F71-443D-4842-9522-F45A31C95CD0}" dt="2021-08-12T12:45:22.983" v="3062" actId="1076"/>
          <ac:picMkLst>
            <pc:docMk/>
            <pc:sldMk cId="4258621300" sldId="267"/>
            <ac:picMk id="7" creationId="{8A307FDE-4530-4F60-A8A4-5666D9459210}"/>
          </ac:picMkLst>
        </pc:picChg>
      </pc:sldChg>
      <pc:sldChg chg="addSp modSp new mod">
        <pc:chgData name="Andreas Dyrøy Jansson" userId="8d6c0f66-9c0c-4112-a019-da335d6e5290" providerId="ADAL" clId="{D44F6F71-443D-4842-9522-F45A31C95CD0}" dt="2021-08-12T12:47:27.626" v="3063" actId="22"/>
        <pc:sldMkLst>
          <pc:docMk/>
          <pc:sldMk cId="3029012859" sldId="268"/>
        </pc:sldMkLst>
        <pc:spChg chg="mod">
          <ac:chgData name="Andreas Dyrøy Jansson" userId="8d6c0f66-9c0c-4112-a019-da335d6e5290" providerId="ADAL" clId="{D44F6F71-443D-4842-9522-F45A31C95CD0}" dt="2021-08-12T12:43:53.576" v="3055" actId="20577"/>
          <ac:spMkLst>
            <pc:docMk/>
            <pc:sldMk cId="3029012859" sldId="268"/>
            <ac:spMk id="2" creationId="{11A8945F-ED71-4BA4-A1F2-B34AEDDBDD17}"/>
          </ac:spMkLst>
        </pc:spChg>
        <pc:picChg chg="add">
          <ac:chgData name="Andreas Dyrøy Jansson" userId="8d6c0f66-9c0c-4112-a019-da335d6e5290" providerId="ADAL" clId="{D44F6F71-443D-4842-9522-F45A31C95CD0}" dt="2021-08-12T12:47:27.626" v="3063" actId="22"/>
          <ac:picMkLst>
            <pc:docMk/>
            <pc:sldMk cId="3029012859" sldId="268"/>
            <ac:picMk id="5" creationId="{88BA9C0B-571B-4700-8BC1-0E233CB0C5B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DF242-29AD-4133-B356-61FBC83D16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44E566-78C4-4E26-9BC9-CC55460A26D6}">
      <dgm:prSet/>
      <dgm:spPr/>
      <dgm:t>
        <a:bodyPr/>
        <a:lstStyle/>
        <a:p>
          <a:r>
            <a:rPr lang="en-US"/>
            <a:t>Levenshtein distance for spell checking</a:t>
          </a:r>
        </a:p>
      </dgm:t>
    </dgm:pt>
    <dgm:pt modelId="{83622210-4144-4A36-97D8-AB133DA5E30E}" type="parTrans" cxnId="{407C4482-4009-4BDD-BC9E-C021F7870DF1}">
      <dgm:prSet/>
      <dgm:spPr/>
      <dgm:t>
        <a:bodyPr/>
        <a:lstStyle/>
        <a:p>
          <a:endParaRPr lang="en-US"/>
        </a:p>
      </dgm:t>
    </dgm:pt>
    <dgm:pt modelId="{D53ECE05-4E7E-4637-A4DF-97B26410FFDE}" type="sibTrans" cxnId="{407C4482-4009-4BDD-BC9E-C021F7870DF1}">
      <dgm:prSet/>
      <dgm:spPr/>
      <dgm:t>
        <a:bodyPr/>
        <a:lstStyle/>
        <a:p>
          <a:endParaRPr lang="en-US"/>
        </a:p>
      </dgm:t>
    </dgm:pt>
    <dgm:pt modelId="{0B787254-9627-4753-88EA-06FA76715B30}">
      <dgm:prSet/>
      <dgm:spPr/>
      <dgm:t>
        <a:bodyPr/>
        <a:lstStyle/>
        <a:p>
          <a:r>
            <a:rPr lang="en-US"/>
            <a:t>Inverse document frequency for keyword extraction</a:t>
          </a:r>
        </a:p>
      </dgm:t>
    </dgm:pt>
    <dgm:pt modelId="{41E8852B-B45D-4187-93CF-AC866AF4FAE6}" type="parTrans" cxnId="{E7D99520-7598-403E-9D7D-9D8957BD7B4F}">
      <dgm:prSet/>
      <dgm:spPr/>
      <dgm:t>
        <a:bodyPr/>
        <a:lstStyle/>
        <a:p>
          <a:endParaRPr lang="en-US"/>
        </a:p>
      </dgm:t>
    </dgm:pt>
    <dgm:pt modelId="{E2C4A461-C07A-4110-8EBC-B049230C9ED4}" type="sibTrans" cxnId="{E7D99520-7598-403E-9D7D-9D8957BD7B4F}">
      <dgm:prSet/>
      <dgm:spPr/>
      <dgm:t>
        <a:bodyPr/>
        <a:lstStyle/>
        <a:p>
          <a:endParaRPr lang="en-US"/>
        </a:p>
      </dgm:t>
    </dgm:pt>
    <dgm:pt modelId="{27F5CDAC-52BE-4C10-9275-1F3031F8CC92}" type="pres">
      <dgm:prSet presAssocID="{E5ADF242-29AD-4133-B356-61FBC83D1612}" presName="linear" presStyleCnt="0">
        <dgm:presLayoutVars>
          <dgm:animLvl val="lvl"/>
          <dgm:resizeHandles val="exact"/>
        </dgm:presLayoutVars>
      </dgm:prSet>
      <dgm:spPr/>
    </dgm:pt>
    <dgm:pt modelId="{E8F9B809-E081-4BD5-A557-8720C677089B}" type="pres">
      <dgm:prSet presAssocID="{D844E566-78C4-4E26-9BC9-CC55460A26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92C422-8016-424B-B496-6F0273E27C1E}" type="pres">
      <dgm:prSet presAssocID="{D53ECE05-4E7E-4637-A4DF-97B26410FFDE}" presName="spacer" presStyleCnt="0"/>
      <dgm:spPr/>
    </dgm:pt>
    <dgm:pt modelId="{BBAC8E89-E404-4981-8055-38C277FE980A}" type="pres">
      <dgm:prSet presAssocID="{0B787254-9627-4753-88EA-06FA76715B3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D99520-7598-403E-9D7D-9D8957BD7B4F}" srcId="{E5ADF242-29AD-4133-B356-61FBC83D1612}" destId="{0B787254-9627-4753-88EA-06FA76715B30}" srcOrd="1" destOrd="0" parTransId="{41E8852B-B45D-4187-93CF-AC866AF4FAE6}" sibTransId="{E2C4A461-C07A-4110-8EBC-B049230C9ED4}"/>
    <dgm:cxn modelId="{E99E3B30-9687-41EC-BC5C-6064D85FDE26}" type="presOf" srcId="{0B787254-9627-4753-88EA-06FA76715B30}" destId="{BBAC8E89-E404-4981-8055-38C277FE980A}" srcOrd="0" destOrd="0" presId="urn:microsoft.com/office/officeart/2005/8/layout/vList2"/>
    <dgm:cxn modelId="{B10E2853-550E-42D8-A4ED-62DCA7538DBC}" type="presOf" srcId="{E5ADF242-29AD-4133-B356-61FBC83D1612}" destId="{27F5CDAC-52BE-4C10-9275-1F3031F8CC92}" srcOrd="0" destOrd="0" presId="urn:microsoft.com/office/officeart/2005/8/layout/vList2"/>
    <dgm:cxn modelId="{407C4482-4009-4BDD-BC9E-C021F7870DF1}" srcId="{E5ADF242-29AD-4133-B356-61FBC83D1612}" destId="{D844E566-78C4-4E26-9BC9-CC55460A26D6}" srcOrd="0" destOrd="0" parTransId="{83622210-4144-4A36-97D8-AB133DA5E30E}" sibTransId="{D53ECE05-4E7E-4637-A4DF-97B26410FFDE}"/>
    <dgm:cxn modelId="{F3E6A7A0-C549-4C3B-AA28-DC2CAC201C99}" type="presOf" srcId="{D844E566-78C4-4E26-9BC9-CC55460A26D6}" destId="{E8F9B809-E081-4BD5-A557-8720C677089B}" srcOrd="0" destOrd="0" presId="urn:microsoft.com/office/officeart/2005/8/layout/vList2"/>
    <dgm:cxn modelId="{BB691EB1-D070-445E-B4F2-D47604EB7D5E}" type="presParOf" srcId="{27F5CDAC-52BE-4C10-9275-1F3031F8CC92}" destId="{E8F9B809-E081-4BD5-A557-8720C677089B}" srcOrd="0" destOrd="0" presId="urn:microsoft.com/office/officeart/2005/8/layout/vList2"/>
    <dgm:cxn modelId="{54D53D4F-668C-4CCF-8C6B-F2EABDB3C308}" type="presParOf" srcId="{27F5CDAC-52BE-4C10-9275-1F3031F8CC92}" destId="{1C92C422-8016-424B-B496-6F0273E27C1E}" srcOrd="1" destOrd="0" presId="urn:microsoft.com/office/officeart/2005/8/layout/vList2"/>
    <dgm:cxn modelId="{90CA72DF-3E6B-47E6-9960-853F21DB781B}" type="presParOf" srcId="{27F5CDAC-52BE-4C10-9275-1F3031F8CC92}" destId="{BBAC8E89-E404-4981-8055-38C277FE98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9B809-E081-4BD5-A557-8720C677089B}">
      <dsp:nvSpPr>
        <dsp:cNvPr id="0" name=""/>
        <dsp:cNvSpPr/>
      </dsp:nvSpPr>
      <dsp:spPr>
        <a:xfrm>
          <a:off x="0" y="12969"/>
          <a:ext cx="10515600" cy="208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Levenshtein distance for spell checking</a:t>
          </a:r>
        </a:p>
      </dsp:txBody>
      <dsp:txXfrm>
        <a:off x="101778" y="114747"/>
        <a:ext cx="10312044" cy="1881384"/>
      </dsp:txXfrm>
    </dsp:sp>
    <dsp:sp modelId="{BBAC8E89-E404-4981-8055-38C277FE980A}">
      <dsp:nvSpPr>
        <dsp:cNvPr id="0" name=""/>
        <dsp:cNvSpPr/>
      </dsp:nvSpPr>
      <dsp:spPr>
        <a:xfrm>
          <a:off x="0" y="2253429"/>
          <a:ext cx="10515600" cy="208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Inverse document frequency for keyword extraction</a:t>
          </a:r>
        </a:p>
      </dsp:txBody>
      <dsp:txXfrm>
        <a:off x="101778" y="2355207"/>
        <a:ext cx="10312044" cy="1881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05.10.2022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4B4C8-662B-46A6-B6FF-836E40FE170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12FB9-18FE-418E-80DE-98389F90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12FB9-18FE-418E-80DE-98389F902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12FB9-18FE-418E-80DE-98389F902F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5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12FB9-18FE-418E-80DE-98389F902F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2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10/5/2022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10/5/2022</a:t>
            </a:fld>
            <a:endParaRPr lang="en-US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10/5/2022</a:t>
            </a:fld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10/5/2022</a:t>
            </a:fld>
            <a:endParaRPr lang="en-US" noProof="0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21796.3218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b-NO" sz="4800" b="1" i="0" cap="all" dirty="0">
                <a:solidFill>
                  <a:srgbClr val="FFFFFF"/>
                </a:solidFill>
                <a:effectLst/>
                <a:latin typeface="-apple-system"/>
              </a:rPr>
              <a:t>DTE-2501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66496" y="2942591"/>
            <a:ext cx="6012000" cy="289707"/>
          </a:xfrm>
        </p:spPr>
        <p:txBody>
          <a:bodyPr/>
          <a:lstStyle/>
          <a:p>
            <a:pPr algn="l"/>
            <a:r>
              <a:rPr lang="nb-NO" b="0" i="0" dirty="0">
                <a:effectLst/>
                <a:latin typeface="Arial" panose="020B0604020202020204" pitchFamily="34" charset="0"/>
              </a:rPr>
              <a:t>Natural Language Processing</a:t>
            </a:r>
            <a:endParaRPr lang="en-US" i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463" y="5385284"/>
            <a:ext cx="2947013" cy="1036586"/>
          </a:xfrm>
        </p:spPr>
        <p:txBody>
          <a:bodyPr/>
          <a:lstStyle/>
          <a:p>
            <a:r>
              <a:rPr lang="nb-NO" b="0" i="0" dirty="0">
                <a:effectLst/>
                <a:latin typeface="Arial" panose="020B0604020202020204" pitchFamily="34" charset="0"/>
              </a:rPr>
              <a:t>Andreas Dyrøy Jansson – </a:t>
            </a:r>
            <a:r>
              <a:rPr lang="nb-NO" b="0" i="0" dirty="0" err="1">
                <a:effectLst/>
                <a:latin typeface="Arial" panose="020B0604020202020204" pitchFamily="34" charset="0"/>
              </a:rPr>
              <a:t>Phd</a:t>
            </a:r>
            <a:r>
              <a:rPr lang="nb-NO" b="0" i="0" dirty="0"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effectLst/>
                <a:latin typeface="Arial" panose="020B0604020202020204" pitchFamily="34" charset="0"/>
              </a:rPr>
              <a:t>Candidate</a:t>
            </a:r>
            <a:r>
              <a:rPr lang="nb-NO" b="0" i="0" dirty="0">
                <a:effectLst/>
                <a:latin typeface="Arial" panose="020B0604020202020204" pitchFamily="34" charset="0"/>
              </a:rPr>
              <a:t>, UiT Narvik</a:t>
            </a:r>
          </a:p>
          <a:p>
            <a:r>
              <a:rPr lang="nb-NO" b="0" i="0" dirty="0">
                <a:effectLst/>
                <a:latin typeface="Arial" panose="020B0604020202020204" pitchFamily="34" charset="0"/>
              </a:rPr>
              <a:t>Room: C3190</a:t>
            </a:r>
          </a:p>
          <a:p>
            <a:r>
              <a:rPr lang="nb-NO" b="0" i="0" dirty="0">
                <a:effectLst/>
                <a:latin typeface="Arial" panose="020B0604020202020204" pitchFamily="34" charset="0"/>
              </a:rPr>
              <a:t>Email: Andreas.d.jansson@uit.no</a:t>
            </a:r>
            <a:endParaRPr lang="nb-NO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FDF18D61-C63B-4231-A41B-943F291CBFC1}"/>
              </a:ext>
            </a:extLst>
          </p:cNvPr>
          <p:cNvSpPr txBox="1">
            <a:spLocks/>
          </p:cNvSpPr>
          <p:nvPr/>
        </p:nvSpPr>
        <p:spPr>
          <a:xfrm>
            <a:off x="1066496" y="3625703"/>
            <a:ext cx="6012000" cy="489097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Levenshtein</a:t>
            </a:r>
            <a:r>
              <a:rPr lang="en-US" i="1" dirty="0"/>
              <a:t> Distance &amp; Term-Frequency Inverse Document Frequency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6D266E-9C0E-475F-99C3-4EA2ECD9775C}"/>
              </a:ext>
            </a:extLst>
          </p:cNvPr>
          <p:cNvSpPr txBox="1">
            <a:spLocks/>
          </p:cNvSpPr>
          <p:nvPr/>
        </p:nvSpPr>
        <p:spPr>
          <a:xfrm>
            <a:off x="4385998" y="5373092"/>
            <a:ext cx="3796709" cy="1036586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i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00" i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00" i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00" i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00" i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 err="1">
                <a:effectLst/>
                <a:latin typeface="Arial" panose="020B0604020202020204" pitchFamily="34" charset="0"/>
              </a:rPr>
              <a:t>Shayan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Dadman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–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Phd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Candidate,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UiT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Narvik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Room: D3430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Email: Shayan.dadman@uit.no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08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8F734D-EB00-40A8-BE20-89421E07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C15A44-2333-4929-A9D1-62BF14E9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13FE80E6-996E-4C77-BD29-01D23BDA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3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78254E-A5C5-4EED-9D85-35412C58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extraction and information gain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0D6D32-DDB1-4EF5-843A-92D61C345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10574" cy="4567360"/>
          </a:xfrm>
        </p:spPr>
        <p:txBody>
          <a:bodyPr>
            <a:normAutofit fontScale="92500"/>
          </a:bodyPr>
          <a:lstStyle/>
          <a:p>
            <a:r>
              <a:rPr lang="en-US" dirty="0"/>
              <a:t>Inverse document frequency</a:t>
            </a:r>
          </a:p>
          <a:p>
            <a:pPr lvl="1"/>
            <a:r>
              <a:rPr lang="en-US" dirty="0"/>
              <a:t>How often does a word appear in a set of texts?</a:t>
            </a:r>
          </a:p>
          <a:p>
            <a:pPr lvl="1"/>
            <a:r>
              <a:rPr lang="en-US" dirty="0"/>
              <a:t>May be used for preprocessing to remove «filler words» automatically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  <a:p>
            <a:pPr lvl="2"/>
            <a:r>
              <a:rPr lang="en-US" dirty="0"/>
              <a:t>This means that the least used words are the most important, or informative</a:t>
            </a:r>
          </a:p>
          <a:p>
            <a:pPr lvl="2"/>
            <a:r>
              <a:rPr lang="en-US" dirty="0"/>
              <a:t>Words like «the, of, and, a, to» and so on add little or no value when looking for meaning in a text</a:t>
            </a:r>
          </a:p>
          <a:p>
            <a:pPr lvl="1"/>
            <a:r>
              <a:rPr lang="en-US" dirty="0"/>
              <a:t>Similarly, if a word is used multiple times in different, unrelated texts, we assume that this word is less important</a:t>
            </a:r>
          </a:p>
          <a:p>
            <a:pPr lvl="2"/>
            <a:endParaRPr lang="en-US" dirty="0"/>
          </a:p>
        </p:txBody>
      </p:sp>
      <p:pic>
        <p:nvPicPr>
          <p:cNvPr id="5" name="Picture 4" descr="http://www.ruwhim.com/wp-content/uploads/2015/10/mobydick.png">
            <a:extLst>
              <a:ext uri="{FF2B5EF4-FFF2-40B4-BE49-F238E27FC236}">
                <a16:creationId xmlns:a16="http://schemas.microsoft.com/office/drawing/2014/main" id="{231BB6EB-7D21-435F-89C0-BBE23660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74" y="2055205"/>
            <a:ext cx="5562068" cy="38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1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9332-4E0F-E0A3-37B1-758D8E42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Term frequency–inverse document frequency (TF-IDF) 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943DBC-317B-FB87-3BD2-54687D82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Statistic for determining the importance of a word in a document</a:t>
            </a:r>
          </a:p>
          <a:p>
            <a:r>
              <a:rPr lang="en-US" dirty="0"/>
              <a:t>Based on the number of occurrences per document, compared to all the words in the entire collection of documents (corpus)</a:t>
            </a:r>
          </a:p>
          <a:p>
            <a:r>
              <a:rPr lang="en-US" dirty="0"/>
              <a:t>Recall </a:t>
            </a:r>
            <a:r>
              <a:rPr lang="en-US" dirty="0" err="1"/>
              <a:t>Zipf’s</a:t>
            </a:r>
            <a:r>
              <a:rPr lang="en-US" dirty="0"/>
              <a:t> law – the less frequent a word is, the more important it is</a:t>
            </a:r>
          </a:p>
          <a:p>
            <a:r>
              <a:rPr lang="en-US" dirty="0"/>
              <a:t>Term frequency TF is the relative frequency of a word in a single document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223D5-225A-3148-48C1-2B31C548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11" y="4995863"/>
            <a:ext cx="2981325" cy="118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Sylinder 2">
                <a:extLst>
                  <a:ext uri="{FF2B5EF4-FFF2-40B4-BE49-F238E27FC236}">
                    <a16:creationId xmlns:a16="http://schemas.microsoft.com/office/drawing/2014/main" id="{87BE4C52-A6D1-468E-B82D-E352B341148D}"/>
                  </a:ext>
                </a:extLst>
              </p:cNvPr>
              <p:cNvSpPr txBox="1"/>
              <p:nvPr/>
            </p:nvSpPr>
            <p:spPr>
              <a:xfrm>
                <a:off x="5487364" y="5415268"/>
                <a:ext cx="5845215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𝑎𝑝𝑝𝑒𝑎𝑟𝑠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TekstSylinder 2">
                <a:extLst>
                  <a:ext uri="{FF2B5EF4-FFF2-40B4-BE49-F238E27FC236}">
                    <a16:creationId xmlns:a16="http://schemas.microsoft.com/office/drawing/2014/main" id="{87BE4C52-A6D1-468E-B82D-E352B3411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64" y="5415268"/>
                <a:ext cx="5845215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il: høyre 3">
            <a:extLst>
              <a:ext uri="{FF2B5EF4-FFF2-40B4-BE49-F238E27FC236}">
                <a16:creationId xmlns:a16="http://schemas.microsoft.com/office/drawing/2014/main" id="{4E824BCB-75C2-4901-8EA5-CB4855788877}"/>
              </a:ext>
            </a:extLst>
          </p:cNvPr>
          <p:cNvSpPr/>
          <p:nvPr/>
        </p:nvSpPr>
        <p:spPr>
          <a:xfrm>
            <a:off x="4907666" y="5521124"/>
            <a:ext cx="754281" cy="363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61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9332-4E0F-E0A3-37B1-758D8E42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Term frequency–inverse document frequency (TF-IDF)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943DBC-317B-FB87-3BD2-54687D82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Inverse document frequency IDF is a measure of how much information the word provides</a:t>
            </a:r>
          </a:p>
          <a:p>
            <a:pPr lvl="1"/>
            <a:r>
              <a:rPr lang="en-US" dirty="0"/>
              <a:t>If a term </a:t>
            </a:r>
            <a:r>
              <a:rPr lang="en-US" i="1" dirty="0"/>
              <a:t>t</a:t>
            </a:r>
            <a:r>
              <a:rPr lang="en-US" dirty="0"/>
              <a:t> appears in multiple, or even all, documents, we can assume that this word is less important for the meaning of a single document </a:t>
            </a:r>
            <a:r>
              <a:rPr lang="en-US" i="1" dirty="0"/>
              <a:t>d</a:t>
            </a:r>
          </a:p>
          <a:p>
            <a:pPr lvl="1"/>
            <a:r>
              <a:rPr lang="en-US" dirty="0"/>
              <a:t>Again, based on </a:t>
            </a:r>
            <a:r>
              <a:rPr lang="en-US" dirty="0" err="1"/>
              <a:t>Zipf’s</a:t>
            </a:r>
            <a:r>
              <a:rPr lang="en-US" dirty="0"/>
              <a:t> theory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Combined with TF to form TF-IDF: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9E9FF-779D-697B-1A78-03EDDA79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07" y="3787070"/>
            <a:ext cx="4202977" cy="1005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B809D7-9FEA-A980-4BF1-FA3407E9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60" y="5711643"/>
            <a:ext cx="5876925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Sylinder 2">
                <a:extLst>
                  <a:ext uri="{FF2B5EF4-FFF2-40B4-BE49-F238E27FC236}">
                    <a16:creationId xmlns:a16="http://schemas.microsoft.com/office/drawing/2014/main" id="{4173D8A0-3966-46F2-BCD5-6A67521A9D98}"/>
                  </a:ext>
                </a:extLst>
              </p:cNvPr>
              <p:cNvSpPr txBox="1"/>
              <p:nvPr/>
            </p:nvSpPr>
            <p:spPr>
              <a:xfrm>
                <a:off x="6452603" y="3966145"/>
                <a:ext cx="5456780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𝑑𝑜𝑐𝑢𝑚𝑒𝑛𝑡𝑠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𝑑𝑜𝑐𝑢𝑚𝑒𝑛𝑡𝑠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𝑐𝑜𝑛𝑡𝑎𝑖𝑛𝑖𝑛𝑔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TekstSylinder 2">
                <a:extLst>
                  <a:ext uri="{FF2B5EF4-FFF2-40B4-BE49-F238E27FC236}">
                    <a16:creationId xmlns:a16="http://schemas.microsoft.com/office/drawing/2014/main" id="{4173D8A0-3966-46F2-BCD5-6A67521A9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03" y="3966145"/>
                <a:ext cx="5456780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il: høyre 4">
            <a:extLst>
              <a:ext uri="{FF2B5EF4-FFF2-40B4-BE49-F238E27FC236}">
                <a16:creationId xmlns:a16="http://schemas.microsoft.com/office/drawing/2014/main" id="{519EF43B-1513-417E-B42D-3ADB1D4534EE}"/>
              </a:ext>
            </a:extLst>
          </p:cNvPr>
          <p:cNvSpPr/>
          <p:nvPr/>
        </p:nvSpPr>
        <p:spPr>
          <a:xfrm>
            <a:off x="5519395" y="4144233"/>
            <a:ext cx="778397" cy="291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64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94DC-BA82-3A97-69CD-ACBE282E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 </a:t>
            </a:r>
            <a:r>
              <a:rPr lang="nb-NO" dirty="0" err="1"/>
              <a:t>example</a:t>
            </a:r>
            <a:r>
              <a:rPr lang="nb-NO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A484-96E8-3AB8-0ECE-422D75D9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 – a set of documents containing some text: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BCC32B-A9D8-45C7-BACA-32416E1E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14" y="2592163"/>
            <a:ext cx="9196687" cy="32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6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00DC34-A729-499F-B6A0-4D1418C4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concept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5BA01E-D3A9-4E64-8AA5-FCBCDBFC8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find the words that appear often in ONE document – these are probably important to the meaning of THAT document</a:t>
            </a:r>
          </a:p>
          <a:p>
            <a:pPr lvl="1"/>
            <a:r>
              <a:rPr lang="en-US" dirty="0"/>
              <a:t>This is the TF-part</a:t>
            </a:r>
          </a:p>
          <a:p>
            <a:r>
              <a:rPr lang="en-US" dirty="0"/>
              <a:t>BUT – we want to «filter out» the words that appear often in ALL the documents</a:t>
            </a:r>
          </a:p>
          <a:p>
            <a:pPr lvl="1"/>
            <a:r>
              <a:rPr lang="en-US" dirty="0"/>
              <a:t>These do not add any value, and are most likely filler words</a:t>
            </a:r>
          </a:p>
          <a:p>
            <a:pPr lvl="1"/>
            <a:r>
              <a:rPr lang="en-US" dirty="0"/>
              <a:t>This is the IDF-part</a:t>
            </a:r>
          </a:p>
        </p:txBody>
      </p:sp>
    </p:spTree>
    <p:extLst>
      <p:ext uri="{BB962C8B-B14F-4D97-AF65-F5344CB8AC3E}">
        <p14:creationId xmlns:p14="http://schemas.microsoft.com/office/powerpoint/2010/main" val="409266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883D3C-3744-4E9C-9673-13077802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56938D-6F53-4680-898E-DC9EA5F9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how often every word appears, in each document</a:t>
            </a:r>
          </a:p>
          <a:p>
            <a:r>
              <a:rPr lang="en-US" dirty="0"/>
              <a:t>Considering the first document:</a:t>
            </a:r>
          </a:p>
          <a:p>
            <a:pPr lvl="1"/>
            <a:r>
              <a:rPr lang="en-US" dirty="0"/>
              <a:t>«banana» only appears 2 times. This means that the Term Frequency is TF = 2/52 = 0.038</a:t>
            </a:r>
          </a:p>
          <a:p>
            <a:pPr lvl="1"/>
            <a:r>
              <a:rPr lang="en-US" dirty="0"/>
              <a:t>«this» appears 4 times, TF = 4/52 = 0.077</a:t>
            </a:r>
          </a:p>
          <a:p>
            <a:pPr lvl="2"/>
            <a:r>
              <a:rPr lang="en-US" dirty="0"/>
              <a:t>Is it more important to the meaning though?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2AD24D0D-C3FF-4A75-A121-962E27C4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120" y="3244629"/>
            <a:ext cx="2612485" cy="36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7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883D3C-3744-4E9C-9673-13077802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Inverse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Frequency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56938D-6F53-4680-898E-DC9EA5F9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LOG-10 of the number of documents in our corpus (4) divided by the number of documents containing the term (word) </a:t>
            </a:r>
          </a:p>
          <a:p>
            <a:r>
              <a:rPr lang="en-US" dirty="0"/>
              <a:t>«banana» only appears in the first document</a:t>
            </a:r>
          </a:p>
          <a:p>
            <a:pPr lvl="1"/>
            <a:r>
              <a:rPr lang="en-US" dirty="0"/>
              <a:t>IDF = log(4/1) = 0.6</a:t>
            </a:r>
          </a:p>
          <a:p>
            <a:pPr lvl="1"/>
            <a:r>
              <a:rPr lang="en-US" dirty="0"/>
              <a:t>TF-IDF = TF * IDF = 0.038*0.6 = 0.023 </a:t>
            </a:r>
          </a:p>
          <a:p>
            <a:r>
              <a:rPr lang="en-US" dirty="0"/>
              <a:t>«this» appears in all 4 documents</a:t>
            </a:r>
          </a:p>
          <a:p>
            <a:pPr lvl="1"/>
            <a:r>
              <a:rPr lang="en-US" dirty="0"/>
              <a:t>IDF = log(4/4) = log(1) = 0</a:t>
            </a:r>
          </a:p>
          <a:p>
            <a:pPr lvl="1"/>
            <a:r>
              <a:rPr lang="en-US" dirty="0"/>
              <a:t>TF-IDF = TF * IDF = 0.077 * 0 = 0</a:t>
            </a:r>
          </a:p>
          <a:p>
            <a:pPr lvl="1"/>
            <a:r>
              <a:rPr lang="en-US" dirty="0"/>
              <a:t>We can conclude that «this» is a </a:t>
            </a:r>
            <a:r>
              <a:rPr lang="en-US" i="1" dirty="0"/>
              <a:t>stop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1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7A9975-002A-4526-A523-2BC5D9FD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OO-</a:t>
            </a:r>
            <a:r>
              <a:rPr lang="nb-NO" dirty="0" err="1"/>
              <a:t>Implementation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349C53-0C3B-462C-A3B2-AEC3DB209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901" cy="4351338"/>
          </a:xfrm>
        </p:spPr>
        <p:txBody>
          <a:bodyPr/>
          <a:lstStyle/>
          <a:p>
            <a:r>
              <a:rPr lang="en-US" dirty="0"/>
              <a:t>A Term-class</a:t>
            </a:r>
          </a:p>
          <a:p>
            <a:pPr lvl="1"/>
            <a:r>
              <a:rPr lang="en-US" dirty="0"/>
              <a:t>Holds the word itself, number of occurrences in its document, and the TF-</a:t>
            </a:r>
            <a:r>
              <a:rPr lang="en-US" dirty="0" err="1"/>
              <a:t>iDF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Comparator functions for sorting</a:t>
            </a:r>
          </a:p>
          <a:p>
            <a:pPr lvl="1"/>
            <a:r>
              <a:rPr lang="en-US" dirty="0"/>
              <a:t>A function to compute the TF-IDF</a:t>
            </a:r>
          </a:p>
          <a:p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E8A29074-8E24-4FED-ADDC-E1DB7079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71" y="845344"/>
            <a:ext cx="582802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1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7A9975-002A-4526-A523-2BC5D9FD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OO-</a:t>
            </a:r>
            <a:r>
              <a:rPr lang="nb-NO" dirty="0" err="1"/>
              <a:t>Implementation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349C53-0C3B-462C-A3B2-AEC3DB209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90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Document-class</a:t>
            </a:r>
          </a:p>
          <a:p>
            <a:pPr lvl="1"/>
            <a:r>
              <a:rPr lang="en-US" dirty="0"/>
              <a:t>Reads the file, and puts each term in a dictionary</a:t>
            </a:r>
          </a:p>
          <a:p>
            <a:pPr lvl="2"/>
            <a:r>
              <a:rPr lang="en-US" dirty="0"/>
              <a:t>*Here is a good place to do preprocessing, like remove punctuations etc.</a:t>
            </a:r>
          </a:p>
          <a:p>
            <a:pPr lvl="1"/>
            <a:r>
              <a:rPr lang="en-US" dirty="0"/>
              <a:t>Count how many times each word appears in the text</a:t>
            </a:r>
          </a:p>
          <a:p>
            <a:pPr lvl="1"/>
            <a:r>
              <a:rPr lang="en-US" dirty="0"/>
              <a:t>Functions for checking if a word is present in the document, sorting, and retrieving the most important words according to TF-IDF</a:t>
            </a:r>
          </a:p>
          <a:p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FD54D5A-39DA-4437-B72D-EFCBB8BE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84" y="1526834"/>
            <a:ext cx="6704716" cy="46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 descr="&quot;Flickr is a search engine&quot; by kevin dooley is licensed under CC BY 2.0">
            <a:extLst>
              <a:ext uri="{FF2B5EF4-FFF2-40B4-BE49-F238E27FC236}">
                <a16:creationId xmlns:a16="http://schemas.microsoft.com/office/drawing/2014/main" id="{39A85437-8D8A-4180-BAE4-C33FB9C0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More practical applications of NLP</a:t>
            </a:r>
          </a:p>
        </p:txBody>
      </p:sp>
      <p:graphicFrame>
        <p:nvGraphicFramePr>
          <p:cNvPr id="6" name="Plassholder for innhold 2" descr="&quot;Flickr is a search engine&quot; by kevin dooley is licensed under CC BY 2.0">
            <a:extLst>
              <a:ext uri="{FF2B5EF4-FFF2-40B4-BE49-F238E27FC236}">
                <a16:creationId xmlns:a16="http://schemas.microsoft.com/office/drawing/2014/main" id="{B40EFE03-B18F-EE84-9DC2-5ED047C95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19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827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7A9975-002A-4526-A523-2BC5D9FD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OO-</a:t>
            </a:r>
            <a:r>
              <a:rPr lang="nb-NO" dirty="0" err="1"/>
              <a:t>Implementation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349C53-0C3B-462C-A3B2-AEC3DB209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01901" cy="5032375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Read the files using the Document-class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 = the total number of documents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Loop over all documents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Loop over all terms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Count how many of the documents the current term appears in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Compute the TF-IDF of every term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Sort the terms of each document based on its TF-IDF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Print out the “most important” words in each document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3566031-EE02-4690-88D9-033B59D1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1" y="310208"/>
            <a:ext cx="3979762" cy="276096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6EAD9DCE-9BE9-469D-8FEB-3BD8B39F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79" y="3151189"/>
            <a:ext cx="6576521" cy="32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31BB1D-A303-4500-866A-1A750966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Output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F42AA2-4053-4079-8041-439FAC1D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D612630-9294-4A20-9444-3BAA5B1A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119312"/>
            <a:ext cx="86582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1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2B7FAA-8675-4FFF-9686-837E5E07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reading</a:t>
            </a:r>
            <a:endParaRPr lang="nb-NO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3890DF-2B35-2609-5010-80F94DC6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String</a:t>
            </a:r>
            <a:r>
              <a:rPr lang="nb-NO" dirty="0"/>
              <a:t>-to-</a:t>
            </a:r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dirty="0" err="1"/>
              <a:t>Correction</a:t>
            </a:r>
            <a:r>
              <a:rPr lang="nb-NO" dirty="0"/>
              <a:t> Problem (</a:t>
            </a:r>
            <a:r>
              <a:rPr lang="nb-NO" dirty="0" err="1"/>
              <a:t>Levenshtein</a:t>
            </a:r>
            <a:r>
              <a:rPr lang="nb-NO" dirty="0"/>
              <a:t>) </a:t>
            </a:r>
            <a:r>
              <a:rPr lang="en-US" dirty="0">
                <a:hlinkClick r:id="rId2"/>
              </a:rPr>
              <a:t>https://dl.acm.org/doi/pdf/10.1145/321796.321811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3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44CB5E-8DEA-450B-AC14-0C0AA672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Levenshtein</a:t>
            </a:r>
            <a:r>
              <a:rPr lang="en-GB" dirty="0"/>
              <a:t> distance 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6230879-7F23-47A0-BC5B-330B4590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way to measure the «edit distance» between two strings</a:t>
            </a:r>
          </a:p>
          <a:p>
            <a:pPr lvl="1"/>
            <a:r>
              <a:rPr lang="en-GB" dirty="0"/>
              <a:t>I.e., how many changes do we have to make to go from one string to the other</a:t>
            </a:r>
          </a:p>
          <a:p>
            <a:pPr lvl="1"/>
            <a:r>
              <a:rPr lang="en-GB" dirty="0"/>
              <a:t>Insertions, deletions and substitutions</a:t>
            </a:r>
          </a:p>
          <a:p>
            <a:pPr lvl="1"/>
            <a:endParaRPr lang="en-GB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1EED0E37-D132-4642-97E1-F1C086D7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74" y="3805724"/>
            <a:ext cx="7450178" cy="23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484533-A2D8-4B64-BE52-5EA7CE17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Levenshtein</a:t>
            </a:r>
            <a:r>
              <a:rPr lang="en-GB" dirty="0"/>
              <a:t> distance II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1ECF7F-F766-480E-A40A-3FDCBCA5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change </a:t>
            </a:r>
            <a:r>
              <a:rPr lang="en-GB" i="1" dirty="0"/>
              <a:t>survey</a:t>
            </a:r>
            <a:r>
              <a:rPr lang="en-GB" dirty="0"/>
              <a:t> to </a:t>
            </a:r>
            <a:r>
              <a:rPr lang="en-GB" i="1" dirty="0"/>
              <a:t>surgery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survey -&gt; </a:t>
            </a:r>
            <a:r>
              <a:rPr lang="en-GB" dirty="0" err="1"/>
              <a:t>surgey</a:t>
            </a:r>
            <a:r>
              <a:rPr lang="en-GB" dirty="0"/>
              <a:t> (substitution of v for 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surgey</a:t>
            </a:r>
            <a:r>
              <a:rPr lang="en-GB" dirty="0"/>
              <a:t> -&gt; surgery (insertion of r)</a:t>
            </a:r>
          </a:p>
          <a:p>
            <a:pPr lvl="1"/>
            <a:r>
              <a:rPr lang="en-GB" dirty="0" err="1"/>
              <a:t>Levenshtein</a:t>
            </a:r>
            <a:r>
              <a:rPr lang="en-GB" dirty="0"/>
              <a:t> distance = 2</a:t>
            </a:r>
          </a:p>
          <a:p>
            <a:pPr lvl="1"/>
            <a:endParaRPr lang="en-GB" dirty="0"/>
          </a:p>
          <a:p>
            <a:r>
              <a:rPr lang="en-GB" dirty="0"/>
              <a:t>Example 2: change </a:t>
            </a:r>
            <a:r>
              <a:rPr lang="en-GB" i="1" dirty="0"/>
              <a:t>robot</a:t>
            </a:r>
            <a:r>
              <a:rPr lang="en-GB" dirty="0"/>
              <a:t> to </a:t>
            </a:r>
            <a:r>
              <a:rPr lang="en-GB" i="1" dirty="0"/>
              <a:t>rabbit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robot -&gt; </a:t>
            </a:r>
            <a:r>
              <a:rPr lang="en-GB" dirty="0" err="1"/>
              <a:t>rabot</a:t>
            </a:r>
            <a:r>
              <a:rPr lang="en-GB" dirty="0"/>
              <a:t> (substitution of o for 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rabot</a:t>
            </a:r>
            <a:r>
              <a:rPr lang="en-GB" dirty="0"/>
              <a:t> -&gt; </a:t>
            </a:r>
            <a:r>
              <a:rPr lang="en-GB" dirty="0" err="1"/>
              <a:t>rabbot</a:t>
            </a:r>
            <a:r>
              <a:rPr lang="en-GB" dirty="0"/>
              <a:t> (insertion of 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rabbot</a:t>
            </a:r>
            <a:r>
              <a:rPr lang="en-GB" dirty="0"/>
              <a:t> -&gt; rabbit (substitution of o for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Levenshtein</a:t>
            </a:r>
            <a:r>
              <a:rPr lang="en-GB" dirty="0"/>
              <a:t> distance = 3</a:t>
            </a:r>
          </a:p>
        </p:txBody>
      </p:sp>
    </p:spTree>
    <p:extLst>
      <p:ext uri="{BB962C8B-B14F-4D97-AF65-F5344CB8AC3E}">
        <p14:creationId xmlns:p14="http://schemas.microsoft.com/office/powerpoint/2010/main" val="26804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484533-A2D8-4B64-BE52-5EA7CE17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Levenshtein</a:t>
            </a:r>
            <a:r>
              <a:rPr lang="en-GB" dirty="0"/>
              <a:t> distance III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1ECF7F-F766-480E-A40A-3FDCBCA5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02" y="1825625"/>
            <a:ext cx="10412394" cy="4351338"/>
          </a:xfrm>
        </p:spPr>
        <p:txBody>
          <a:bodyPr/>
          <a:lstStyle/>
          <a:p>
            <a:r>
              <a:rPr lang="en-GB" dirty="0"/>
              <a:t>Can be computed using (tabular) dynamic programming</a:t>
            </a:r>
          </a:p>
          <a:p>
            <a:pPr lvl="1"/>
            <a:r>
              <a:rPr lang="en-GB" dirty="0"/>
              <a:t>Wagner–Fischer algorithm</a:t>
            </a:r>
          </a:p>
          <a:p>
            <a:r>
              <a:rPr lang="en-GB" dirty="0"/>
              <a:t>Given two strings, </a:t>
            </a:r>
            <a:r>
              <a:rPr lang="en-GB" i="1" dirty="0"/>
              <a:t>a</a:t>
            </a:r>
            <a:r>
              <a:rPr lang="en-GB" dirty="0"/>
              <a:t> and </a:t>
            </a:r>
            <a:r>
              <a:rPr lang="en-GB" i="1" dirty="0"/>
              <a:t>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Create a matrix  of size </a:t>
            </a:r>
            <a:r>
              <a:rPr lang="en-GB" i="1" dirty="0" err="1"/>
              <a:t>len</a:t>
            </a:r>
            <a:r>
              <a:rPr lang="en-GB" i="1" dirty="0"/>
              <a:t>(a)</a:t>
            </a:r>
            <a:r>
              <a:rPr lang="en-GB" dirty="0"/>
              <a:t> + 1 by </a:t>
            </a:r>
            <a:r>
              <a:rPr lang="en-GB" i="1" dirty="0" err="1"/>
              <a:t>len</a:t>
            </a:r>
            <a:r>
              <a:rPr lang="en-GB" i="1" dirty="0"/>
              <a:t>(b)</a:t>
            </a:r>
            <a:r>
              <a:rPr lang="en-GB" dirty="0"/>
              <a:t> + 1</a:t>
            </a:r>
          </a:p>
          <a:p>
            <a:pPr lvl="1"/>
            <a:r>
              <a:rPr lang="en-GB" dirty="0"/>
              <a:t>Initialize the matrix</a:t>
            </a:r>
            <a:r>
              <a:rPr lang="en-GB" i="1" dirty="0"/>
              <a:t> </a:t>
            </a:r>
            <a:r>
              <a:rPr lang="en-GB" dirty="0"/>
              <a:t>with worst-case values</a:t>
            </a:r>
          </a:p>
          <a:p>
            <a:pPr lvl="2"/>
            <a:r>
              <a:rPr lang="en-GB" dirty="0"/>
              <a:t>I.e., how many operations must we do to create the strings from nothing?</a:t>
            </a:r>
          </a:p>
          <a:p>
            <a:pPr lvl="2"/>
            <a:r>
              <a:rPr lang="en-GB" dirty="0"/>
              <a:t>“” to “” requires 0 changes, “” to “s” = 1, “” to “</a:t>
            </a:r>
            <a:r>
              <a:rPr lang="en-GB" dirty="0" err="1"/>
              <a:t>su</a:t>
            </a:r>
            <a:r>
              <a:rPr lang="en-GB" dirty="0"/>
              <a:t>” = 2, “” to “sur” = 3</a:t>
            </a:r>
          </a:p>
          <a:p>
            <a:pPr lvl="1"/>
            <a:r>
              <a:rPr lang="en-GB" dirty="0"/>
              <a:t>We are interested in the number of changes to go from </a:t>
            </a:r>
            <a:r>
              <a:rPr lang="en-GB" i="1" dirty="0"/>
              <a:t>a</a:t>
            </a:r>
            <a:r>
              <a:rPr lang="en-GB" dirty="0"/>
              <a:t> to </a:t>
            </a:r>
            <a:r>
              <a:rPr lang="en-GB" i="1" dirty="0"/>
              <a:t>b</a:t>
            </a:r>
          </a:p>
          <a:p>
            <a:pPr lvl="2"/>
            <a:r>
              <a:rPr lang="en-GB" i="1" dirty="0"/>
              <a:t>“sur” to “sur” </a:t>
            </a:r>
            <a:r>
              <a:rPr lang="en-GB" dirty="0"/>
              <a:t>requires 0 changes, “</a:t>
            </a:r>
            <a:r>
              <a:rPr lang="en-GB" dirty="0" err="1"/>
              <a:t>surg</a:t>
            </a:r>
            <a:r>
              <a:rPr lang="en-GB" dirty="0"/>
              <a:t>” to “</a:t>
            </a:r>
            <a:r>
              <a:rPr lang="en-GB" dirty="0" err="1"/>
              <a:t>surv</a:t>
            </a:r>
            <a:r>
              <a:rPr lang="en-GB" dirty="0"/>
              <a:t>” is 1 change etc.</a:t>
            </a:r>
            <a:endParaRPr lang="en-GB" i="1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3E46030-BAA8-4FB9-98D6-E3E0D4CE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448" y="4456253"/>
            <a:ext cx="1764496" cy="22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484533-A2D8-4B64-BE52-5EA7CE17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Wagner–Fischer algorithm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1ECF7F-F766-480E-A40A-3FDCBCA5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01" y="1825624"/>
            <a:ext cx="8386825" cy="4783519"/>
          </a:xfrm>
        </p:spPr>
        <p:txBody>
          <a:bodyPr>
            <a:normAutofit/>
          </a:bodyPr>
          <a:lstStyle/>
          <a:p>
            <a:r>
              <a:rPr lang="en-GB" dirty="0"/>
              <a:t>Given </a:t>
            </a:r>
            <a:r>
              <a:rPr lang="en-GB" i="1" dirty="0"/>
              <a:t>a</a:t>
            </a:r>
            <a:r>
              <a:rPr lang="en-GB" dirty="0"/>
              <a:t> = “survey”, </a:t>
            </a:r>
            <a:r>
              <a:rPr lang="en-GB" i="1" dirty="0"/>
              <a:t>b</a:t>
            </a:r>
            <a:r>
              <a:rPr lang="en-GB" dirty="0"/>
              <a:t> =</a:t>
            </a:r>
            <a:r>
              <a:rPr lang="en-GB" i="1" dirty="0"/>
              <a:t> </a:t>
            </a:r>
            <a:r>
              <a:rPr lang="en-GB" dirty="0"/>
              <a:t>“surgery”</a:t>
            </a:r>
          </a:p>
          <a:p>
            <a:r>
              <a:rPr lang="en-GB" dirty="0"/>
              <a:t>Initialize </a:t>
            </a:r>
            <a:r>
              <a:rPr lang="en-GB" i="1" dirty="0"/>
              <a:t>d[</a:t>
            </a:r>
            <a:r>
              <a:rPr lang="en-GB" i="1" dirty="0" err="1"/>
              <a:t>len</a:t>
            </a:r>
            <a:r>
              <a:rPr lang="en-GB" i="1" dirty="0"/>
              <a:t>(a) + 1][</a:t>
            </a:r>
            <a:r>
              <a:rPr lang="en-GB" i="1" dirty="0" err="1"/>
              <a:t>len</a:t>
            </a:r>
            <a:r>
              <a:rPr lang="en-GB" i="1" dirty="0"/>
              <a:t>(b) + 1]</a:t>
            </a:r>
          </a:p>
          <a:p>
            <a:r>
              <a:rPr lang="en-GB" dirty="0"/>
              <a:t>Set row 0 and column 0 to worst-case</a:t>
            </a:r>
          </a:p>
          <a:p>
            <a:r>
              <a:rPr lang="en-GB" dirty="0"/>
              <a:t>FOR every character </a:t>
            </a:r>
            <a:r>
              <a:rPr lang="en-GB" i="1" dirty="0"/>
              <a:t>c</a:t>
            </a:r>
            <a:r>
              <a:rPr lang="en-GB" dirty="0"/>
              <a:t> in </a:t>
            </a:r>
            <a:r>
              <a:rPr lang="en-GB" i="1" dirty="0"/>
              <a:t>b (j)</a:t>
            </a:r>
            <a:r>
              <a:rPr lang="en-GB" dirty="0"/>
              <a:t>:</a:t>
            </a:r>
            <a:endParaRPr lang="en-GB" i="1" dirty="0"/>
          </a:p>
          <a:p>
            <a:pPr lvl="1"/>
            <a:r>
              <a:rPr lang="en-GB" dirty="0"/>
              <a:t>FOR every character </a:t>
            </a:r>
            <a:r>
              <a:rPr lang="en-GB" i="1" dirty="0"/>
              <a:t>k</a:t>
            </a:r>
            <a:r>
              <a:rPr lang="en-GB" dirty="0"/>
              <a:t> in </a:t>
            </a:r>
            <a:r>
              <a:rPr lang="en-GB" i="1" dirty="0"/>
              <a:t>a (</a:t>
            </a:r>
            <a:r>
              <a:rPr lang="en-GB" i="1" dirty="0" err="1"/>
              <a:t>i</a:t>
            </a:r>
            <a:r>
              <a:rPr lang="en-GB" i="1" dirty="0"/>
              <a:t>)</a:t>
            </a:r>
            <a:r>
              <a:rPr lang="en-GB" dirty="0"/>
              <a:t>:</a:t>
            </a:r>
            <a:endParaRPr lang="en-GB" i="1" dirty="0"/>
          </a:p>
          <a:p>
            <a:pPr lvl="2"/>
            <a:r>
              <a:rPr lang="en-GB" dirty="0"/>
              <a:t>IF </a:t>
            </a:r>
            <a:r>
              <a:rPr lang="en-GB" i="1" dirty="0"/>
              <a:t>c = k:</a:t>
            </a:r>
          </a:p>
          <a:p>
            <a:pPr lvl="3"/>
            <a:r>
              <a:rPr lang="en-GB" dirty="0"/>
              <a:t>cost is 0</a:t>
            </a:r>
          </a:p>
          <a:p>
            <a:pPr lvl="2"/>
            <a:r>
              <a:rPr lang="en-GB" dirty="0"/>
              <a:t>ELSE:</a:t>
            </a:r>
          </a:p>
          <a:p>
            <a:pPr lvl="3"/>
            <a:r>
              <a:rPr lang="en-GB" dirty="0"/>
              <a:t>cost is 1</a:t>
            </a:r>
          </a:p>
          <a:p>
            <a:pPr lvl="2"/>
            <a:r>
              <a:rPr lang="en-GB" dirty="0"/>
              <a:t>Set </a:t>
            </a:r>
            <a:r>
              <a:rPr lang="en-GB" i="1" dirty="0"/>
              <a:t>d[</a:t>
            </a:r>
            <a:r>
              <a:rPr lang="en-GB" i="1" dirty="0" err="1"/>
              <a:t>i</a:t>
            </a:r>
            <a:r>
              <a:rPr lang="en-GB" i="1" dirty="0"/>
              <a:t>][j] = MIN(d[i-1][j]+1, d[</a:t>
            </a:r>
            <a:r>
              <a:rPr lang="en-GB" i="1" dirty="0" err="1"/>
              <a:t>i</a:t>
            </a:r>
            <a:r>
              <a:rPr lang="en-GB" i="1" dirty="0"/>
              <a:t>][j-1]+1, d[i-1][j-1]+cost)</a:t>
            </a:r>
          </a:p>
          <a:p>
            <a:r>
              <a:rPr lang="en-GB" dirty="0"/>
              <a:t>The answer is 2 and is found in </a:t>
            </a:r>
            <a:r>
              <a:rPr lang="en-GB" i="1" u="sng" dirty="0"/>
              <a:t>d[</a:t>
            </a:r>
            <a:r>
              <a:rPr lang="en-GB" i="1" u="sng" dirty="0" err="1"/>
              <a:t>len</a:t>
            </a:r>
            <a:r>
              <a:rPr lang="en-GB" i="1" u="sng" dirty="0"/>
              <a:t>(a)][</a:t>
            </a:r>
            <a:r>
              <a:rPr lang="en-GB" i="1" u="sng" dirty="0" err="1"/>
              <a:t>len</a:t>
            </a:r>
            <a:r>
              <a:rPr lang="en-GB" i="1" u="sng" dirty="0"/>
              <a:t>(b)]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3E46030-BAA8-4FB9-98D6-E3E0D4CE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586" y="582124"/>
            <a:ext cx="1764496" cy="2217127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29AA5A0-C258-4D5C-AD14-677CE9BF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586" y="4217383"/>
            <a:ext cx="1799759" cy="1864616"/>
          </a:xfrm>
          <a:prstGeom prst="rect">
            <a:avLst/>
          </a:prstGeom>
        </p:spPr>
      </p:pic>
      <p:sp>
        <p:nvSpPr>
          <p:cNvPr id="6" name="Pil: høyre 5">
            <a:extLst>
              <a:ext uri="{FF2B5EF4-FFF2-40B4-BE49-F238E27FC236}">
                <a16:creationId xmlns:a16="http://schemas.microsoft.com/office/drawing/2014/main" id="{C1D6DC53-B635-45C6-9FFF-824B691DA7A5}"/>
              </a:ext>
            </a:extLst>
          </p:cNvPr>
          <p:cNvSpPr/>
          <p:nvPr/>
        </p:nvSpPr>
        <p:spPr>
          <a:xfrm rot="5400000">
            <a:off x="10491292" y="3207496"/>
            <a:ext cx="949085" cy="6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19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11DD79-6FE8-4A03-A68D-AAE6D09F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Tabular approach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7338B89-1701-4FF5-B7E5-F2BEA453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03" y="1382522"/>
            <a:ext cx="6991109" cy="5243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800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0B4F54-27D5-48AC-93D6-4EA7EF12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Spell </a:t>
            </a:r>
            <a:r>
              <a:rPr lang="nb-NO" dirty="0" err="1"/>
              <a:t>checking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33BBD3-07D2-4DC4-A1F1-E49F8CEF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Levenshtein</a:t>
            </a:r>
            <a:r>
              <a:rPr lang="en-GB" dirty="0"/>
              <a:t> distance can be used for simple spell checking</a:t>
            </a:r>
          </a:p>
          <a:p>
            <a:pPr lvl="1"/>
            <a:r>
              <a:rPr lang="en-GB" dirty="0"/>
              <a:t>Compare input with known words</a:t>
            </a:r>
          </a:p>
          <a:p>
            <a:pPr lvl="1"/>
            <a:r>
              <a:rPr lang="en-GB" dirty="0"/>
              <a:t>Suggest word(s) with shortest edit distance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Dictionary: {</a:t>
            </a:r>
            <a:r>
              <a:rPr lang="en-GB" dirty="0" err="1"/>
              <a:t>halloween</a:t>
            </a:r>
            <a:r>
              <a:rPr lang="en-GB" dirty="0"/>
              <a:t>, halo, hello, help, home}, {work, world, worth}</a:t>
            </a:r>
          </a:p>
          <a:p>
            <a:pPr lvl="1"/>
            <a:r>
              <a:rPr lang="en-GB" dirty="0"/>
              <a:t>Input: </a:t>
            </a:r>
            <a:r>
              <a:rPr lang="en-GB" dirty="0" err="1"/>
              <a:t>hlllo</a:t>
            </a:r>
            <a:r>
              <a:rPr lang="en-GB" dirty="0"/>
              <a:t> </a:t>
            </a:r>
            <a:r>
              <a:rPr lang="en-GB" dirty="0" err="1"/>
              <a:t>wrold</a:t>
            </a:r>
            <a:endParaRPr lang="en-GB" dirty="0"/>
          </a:p>
          <a:p>
            <a:pPr lvl="1"/>
            <a:r>
              <a:rPr lang="en-GB" dirty="0"/>
              <a:t>Compare input to each known word</a:t>
            </a:r>
          </a:p>
          <a:p>
            <a:pPr lvl="2"/>
            <a:r>
              <a:rPr lang="en-GB" dirty="0" err="1"/>
              <a:t>hlllo</a:t>
            </a:r>
            <a:r>
              <a:rPr lang="en-GB" dirty="0"/>
              <a:t> [&gt; </a:t>
            </a:r>
            <a:r>
              <a:rPr lang="en-GB" dirty="0" err="1"/>
              <a:t>halloween</a:t>
            </a:r>
            <a:r>
              <a:rPr lang="en-GB" dirty="0"/>
              <a:t> = 5, &gt; halo = 2, &gt; </a:t>
            </a:r>
            <a:r>
              <a:rPr lang="en-GB" dirty="0">
                <a:highlight>
                  <a:srgbClr val="FFFF00"/>
                </a:highlight>
              </a:rPr>
              <a:t>hello = 1</a:t>
            </a:r>
            <a:r>
              <a:rPr lang="en-GB" dirty="0"/>
              <a:t>, &gt;  help = 3, &gt; home = 4]</a:t>
            </a:r>
          </a:p>
          <a:p>
            <a:pPr lvl="2"/>
            <a:r>
              <a:rPr lang="en-GB" dirty="0" err="1"/>
              <a:t>wrold</a:t>
            </a:r>
            <a:r>
              <a:rPr lang="en-GB" dirty="0"/>
              <a:t> [&gt;work = 3, &gt; </a:t>
            </a:r>
            <a:r>
              <a:rPr lang="en-GB" dirty="0">
                <a:highlight>
                  <a:srgbClr val="FFFF00"/>
                </a:highlight>
              </a:rPr>
              <a:t>world = 2</a:t>
            </a:r>
            <a:r>
              <a:rPr lang="en-GB" dirty="0"/>
              <a:t>, &gt; worth = 4]</a:t>
            </a:r>
          </a:p>
          <a:p>
            <a:pPr lvl="3"/>
            <a:r>
              <a:rPr lang="en-GB" dirty="0"/>
              <a:t>We thus conclude that «hello world» is correct and suggest it to the user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EDD136-106E-4172-BE06-29756331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practical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EFEB92-EF51-4532-A50B-C9645838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Levenshtein</a:t>
            </a:r>
            <a:r>
              <a:rPr lang="en-US" dirty="0"/>
              <a:t> distance can also be used for clustering words based on similarity, like any other distance metric</a:t>
            </a:r>
          </a:p>
          <a:p>
            <a:pPr lvl="1"/>
            <a:r>
              <a:rPr lang="en-US" dirty="0"/>
              <a:t>E.g., Euclidean distance etc. in K-NN</a:t>
            </a:r>
          </a:p>
          <a:p>
            <a:r>
              <a:rPr lang="en-US" dirty="0"/>
              <a:t>Comparing two languages and their intelligibility (linguistics)</a:t>
            </a:r>
          </a:p>
          <a:p>
            <a:pPr lvl="1"/>
            <a:r>
              <a:rPr lang="en-US" i="1" dirty="0">
                <a:latin typeface="Consolas" panose="020B0609020204030204" pitchFamily="49" charset="0"/>
              </a:rPr>
              <a:t>lev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arbeidsplass</a:t>
            </a:r>
            <a:r>
              <a:rPr lang="en-US" dirty="0">
                <a:latin typeface="Consolas" panose="020B0609020204030204" pitchFamily="49" charset="0"/>
              </a:rPr>
              <a:t>”, “</a:t>
            </a:r>
            <a:r>
              <a:rPr lang="en-US" dirty="0" err="1">
                <a:latin typeface="Consolas" panose="020B0609020204030204" pitchFamily="49" charset="0"/>
              </a:rPr>
              <a:t>Arbeitsplatz</a:t>
            </a:r>
            <a:r>
              <a:rPr lang="en-US" dirty="0">
                <a:latin typeface="Consolas" panose="020B0609020204030204" pitchFamily="49" charset="0"/>
              </a:rPr>
              <a:t>”) = 3 </a:t>
            </a:r>
            <a:r>
              <a:rPr lang="en-US" i="1" dirty="0">
                <a:latin typeface="Consolas" panose="020B0609020204030204" pitchFamily="49" charset="0"/>
              </a:rPr>
              <a:t>lev(“</a:t>
            </a:r>
            <a:r>
              <a:rPr lang="en-US" i="1" dirty="0" err="1">
                <a:latin typeface="Consolas" panose="020B0609020204030204" pitchFamily="49" charset="0"/>
              </a:rPr>
              <a:t>arbeidsplass</a:t>
            </a:r>
            <a:r>
              <a:rPr lang="en-US" i="1" dirty="0">
                <a:latin typeface="Consolas" panose="020B0609020204030204" pitchFamily="49" charset="0"/>
              </a:rPr>
              <a:t>”, </a:t>
            </a:r>
            <a:r>
              <a:rPr lang="en-US" dirty="0">
                <a:latin typeface="Consolas" panose="020B0609020204030204" pitchFamily="49" charset="0"/>
              </a:rPr>
              <a:t>“lieu de travail”) = 13</a:t>
            </a:r>
          </a:p>
          <a:p>
            <a:r>
              <a:rPr lang="en-US" dirty="0"/>
              <a:t>Search engines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BAFA0E2-DC5D-43C5-BC93-B5666F6F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75" y="4614360"/>
            <a:ext cx="644932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831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with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BD29AF67-25FF-4C84-8E00-E8340315E585}"/>
    </a:ext>
  </a:extLst>
</a:theme>
</file>

<file path=ppt/theme/theme2.xml><?xml version="1.0" encoding="utf-8"?>
<a:theme xmlns:a="http://schemas.openxmlformats.org/drawingml/2006/main" name="Light without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54B5237B-68B7-4078-988E-6958ACB1CA7C}"/>
    </a:ext>
  </a:extLst>
</a:theme>
</file>

<file path=ppt/theme/theme3.xml><?xml version="1.0" encoding="utf-8"?>
<a:theme xmlns:a="http://schemas.openxmlformats.org/drawingml/2006/main" name="Dark with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43056ABE-377B-4831-BFD1-B7FD42981EE3}"/>
    </a:ext>
  </a:extLst>
</a:theme>
</file>

<file path=ppt/theme/theme4.xml><?xml version="1.0" encoding="utf-8"?>
<a:theme xmlns:a="http://schemas.openxmlformats.org/drawingml/2006/main" name="Dark without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87622ECD-DBFC-497A-9283-3D2FD7BBEC75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74B9924A90429AFF83904CD5AC51" ma:contentTypeVersion="10" ma:contentTypeDescription="Create a new document." ma:contentTypeScope="" ma:versionID="c219061678790ba91acd956595d5746d">
  <xsd:schema xmlns:xsd="http://www.w3.org/2001/XMLSchema" xmlns:xs="http://www.w3.org/2001/XMLSchema" xmlns:p="http://schemas.microsoft.com/office/2006/metadata/properties" xmlns:ns2="6c86f083-272a-4d16-a1ee-41e11cc1f196" xmlns:ns3="398a922c-8803-48c8-8c4d-45441d0c0e87" targetNamespace="http://schemas.microsoft.com/office/2006/metadata/properties" ma:root="true" ma:fieldsID="0367899129e833eb231d53942e145767" ns2:_="" ns3:_="">
    <xsd:import namespace="6c86f083-272a-4d16-a1ee-41e11cc1f196"/>
    <xsd:import namespace="398a922c-8803-48c8-8c4d-45441d0c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6f083-272a-4d16-a1ee-41e11cc1f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a922c-8803-48c8-8c4d-45441d0c0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450CF-6ABA-4838-9288-F877B8722107}">
  <ds:schemaRefs>
    <ds:schemaRef ds:uri="http://purl.org/dc/dcmitype/"/>
    <ds:schemaRef ds:uri="http://schemas.microsoft.com/office/2006/documentManagement/types"/>
    <ds:schemaRef ds:uri="6c86f083-272a-4d16-a1ee-41e11cc1f196"/>
    <ds:schemaRef ds:uri="398a922c-8803-48c8-8c4d-45441d0c0e87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4BF166D-0E69-4C17-BDD8-F7B09B99A5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F97B2E-9823-411D-AC0A-61DE29B6E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6f083-272a-4d16-a1ee-41e11cc1f196"/>
    <ds:schemaRef ds:uri="398a922c-8803-48c8-8c4d-45441d0c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UiT_PowerPoint_engelsk</Template>
  <TotalTime>1238</TotalTime>
  <Words>1281</Words>
  <Application>Microsoft Office PowerPoint</Application>
  <PresentationFormat>Widescreen</PresentationFormat>
  <Paragraphs>141</Paragraphs>
  <Slides>22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4</vt:i4>
      </vt:variant>
      <vt:variant>
        <vt:lpstr>Lysbildetitler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Cambria Math</vt:lpstr>
      <vt:lpstr>Consolas</vt:lpstr>
      <vt:lpstr>Light with pattern</vt:lpstr>
      <vt:lpstr>Light without pattern</vt:lpstr>
      <vt:lpstr>Dark with pattern</vt:lpstr>
      <vt:lpstr>Dark without pattern</vt:lpstr>
      <vt:lpstr>DTE-2501</vt:lpstr>
      <vt:lpstr>More practical applications of NLP</vt:lpstr>
      <vt:lpstr>Levenshtein distance I</vt:lpstr>
      <vt:lpstr>Levenshtein distance II</vt:lpstr>
      <vt:lpstr>Levenshtein distance III</vt:lpstr>
      <vt:lpstr>Wagner–Fischer algorithm</vt:lpstr>
      <vt:lpstr>Tabular approach</vt:lpstr>
      <vt:lpstr>Spell checking</vt:lpstr>
      <vt:lpstr>Other practical applications…</vt:lpstr>
      <vt:lpstr>Code</vt:lpstr>
      <vt:lpstr>Keyword extraction and information gain</vt:lpstr>
      <vt:lpstr>Term frequency–inverse document frequency (TF-IDF) I</vt:lpstr>
      <vt:lpstr>Term frequency–inverse document frequency (TF-IDF) II</vt:lpstr>
      <vt:lpstr>An example:</vt:lpstr>
      <vt:lpstr>The basic concept</vt:lpstr>
      <vt:lpstr>Term Frequency</vt:lpstr>
      <vt:lpstr>Inverse Document Frequency</vt:lpstr>
      <vt:lpstr>OO-Implementation</vt:lpstr>
      <vt:lpstr>OO-Implementation</vt:lpstr>
      <vt:lpstr>OO-Implementation</vt:lpstr>
      <vt:lpstr>Output</vt:lpstr>
      <vt:lpstr>Further reading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Andreas Dyrøy Jansson</dc:creator>
  <cp:lastModifiedBy>Andreas Dyrøy Jansson</cp:lastModifiedBy>
  <cp:revision>3</cp:revision>
  <dcterms:created xsi:type="dcterms:W3CDTF">2021-07-01T10:07:43Z</dcterms:created>
  <dcterms:modified xsi:type="dcterms:W3CDTF">2022-10-05T18:30:52Z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