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DA55-F0A9-4422-86E6-67A76190D2A3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220A-EACC-4988-B379-0E4A6AE699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5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14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03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63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42FC-BC75-437F-823A-0AF18C67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15DF0-72EC-4EC1-896E-721E04C6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99250-B033-4D90-BE02-7CABF69E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BA7D1-7D67-403C-97B5-0C9BF867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63332-C39E-415C-957D-09CABE7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9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75DA8-430B-4129-89C9-A3D359B7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01BB-2397-4FD4-9999-90E4B9D3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4725A-ED6F-405B-9E95-16085853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78A1A-8DB4-4D82-8BCD-81F5D43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70942-951F-47CF-B056-E26AFDE4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7EDA56-B838-454D-AA09-0148B2F8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8C3CCC-93A3-4200-9132-04568FCF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1DD8C-0145-455F-9322-C4D4E4E2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6D109-4CBE-4F63-9072-F0BB7021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88873-417A-47C2-AC4E-81E3FAF3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3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3FAF-00E8-4F50-A873-C07C4A5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2A813-11AA-4B41-9A28-EB21B4B5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F111D-0F5F-4378-B626-34557DEC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B0A5D-69CF-43C4-860C-E5914CFE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E0EF5-1E57-4671-97E1-DA2A264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72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DA39-9520-40B6-AE69-B3415E03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DB48-58E6-4A2D-8840-D9A8A223C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EA7ED-5233-4153-81B5-61A418DE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09687-C04F-4749-848D-4152CC93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F92B3-D802-48E1-AADF-33E8887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2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B43A-2987-46FE-9B70-CB9037A3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D6943-F622-48DE-994B-45C08BE8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B8CA6-8B20-4D2E-B2DD-AA791D81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DE5CF-D2E2-4C27-87F4-3ED6188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41307-9256-48C1-B767-D9A46024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44C65-0307-4797-A0EE-046A5837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1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11940-1CB9-4662-9989-7FE4557F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ABCA6-6CEA-4319-8CEB-C2DDC1A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E4EF08-47D7-4F05-9A24-148D617E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0D4ACB-DA18-43E7-849D-DD011E63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0FB30A-2157-44BF-87A8-C4BCF063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D31CF-7160-4599-957F-CA5BA2E0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DC7E24-120B-4622-86D0-EDF411F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FD2103-D288-421A-ADB6-282047BE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0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87AD6-3F75-4BEC-B8C1-73AB2698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39881-F326-4DF8-9BFD-A76DCCB7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88E8-6005-4F9B-BD58-07ECC120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BA1FCD-DD2D-484C-A498-42C15B0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92C0F4-FD30-4D76-9AF6-92E4C1AE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807888-94CA-4AA3-84CA-E3A108CE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A80EF1-29F2-40DF-8402-802B071F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3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8B9F-5044-4D16-82DB-AD753FD7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5C879-E45C-4B0B-964E-358D1EBD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A67AB-11B5-4F43-BCA0-AE486792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9C696-F2BC-42ED-8205-00F34D1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94EA4A-14AF-4330-BD72-E3B4A46C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C7477-0706-48F0-9E97-58C2D29B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6AD54-E273-46E2-A104-4CA665F8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1443C6-9A42-481F-843F-5275DF55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34DC9F-46EF-482C-9D2E-2A442F2A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AA0D2-094C-44DC-B467-C90D3292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B09F79-59A0-4BD9-AD99-29072A74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0CFAA-D0D1-4CCB-AB5B-0A524612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6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433D18-0BA1-43B6-9BA9-7217A3C5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59E9C-1439-4A15-8CE9-536DE522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525D5-C60D-446A-BCCA-60CDD12D6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1100-6BBF-4321-88CC-D82FB5A15750}" type="datetimeFigureOut">
              <a:rPr lang="es-ES" smtClean="0"/>
              <a:t>05/07/2020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429BC-E3BB-43E2-B859-3543257FB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AA380-21B6-44DD-ADE1-ED8B65000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ge.gov.br/estatisticas/sociais/populacao/9110-estatisticas-do-registro-civil.html?=&amp;t=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bortion-policies.srhr.org/" TargetMode="External"/><Relationship Id="rId4" Type="http://schemas.openxmlformats.org/officeDocument/2006/relationships/hyperlink" Target="http://tabnet.datasus.gov.br/cgi/deftohtm.exe?sim/cnv/fet10uf.de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2110"/>
            <a:ext cx="9144000" cy="3252685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SOBRE A LEGISLAÇÃO DO ABORTO </a:t>
            </a:r>
            <a:b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SUA RELAÇÃO COM O NÚMERO DE ÓBITOS FETAIS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953" y="5750413"/>
            <a:ext cx="9941169" cy="9265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Curso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</a:p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Renato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Cantanhede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Almeida e Jordana Lucia Reis</a:t>
            </a:r>
          </a:p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Abril/2020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58DE83B-7017-4DB3-8D13-4D5342DDE184}"/>
              </a:ext>
            </a:extLst>
          </p:cNvPr>
          <p:cNvCxnSpPr>
            <a:cxnSpLocks/>
          </p:cNvCxnSpPr>
          <p:nvPr/>
        </p:nvCxnSpPr>
        <p:spPr>
          <a:xfrm>
            <a:off x="0" y="5595889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dos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clasificados no Grupo 1:</a:t>
            </a:r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E57EEF78-98A5-4056-A22D-25BCA65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43" y="2293034"/>
            <a:ext cx="8432857" cy="44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>
            <a:extLst>
              <a:ext uri="{FF2B5EF4-FFF2-40B4-BE49-F238E27FC236}">
                <a16:creationId xmlns:a16="http://schemas.microsoft.com/office/drawing/2014/main" id="{4FFCEC90-5A54-4E1D-B9FF-D42CD461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57" y="2132414"/>
            <a:ext cx="7696200" cy="464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3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1:</a:t>
            </a: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B96C8AF1-0E97-4F0D-B74D-53149EE8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2293034"/>
            <a:ext cx="7821706" cy="422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m 1">
            <a:extLst>
              <a:ext uri="{FF2B5EF4-FFF2-40B4-BE49-F238E27FC236}">
                <a16:creationId xmlns:a16="http://schemas.microsoft.com/office/drawing/2014/main" id="{53F736E8-ED3F-436F-9849-1B73F472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5" y="2715833"/>
            <a:ext cx="5761037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Imagem 1">
            <a:extLst>
              <a:ext uri="{FF2B5EF4-FFF2-40B4-BE49-F238E27FC236}">
                <a16:creationId xmlns:a16="http://schemas.microsoft.com/office/drawing/2014/main" id="{298AA385-0391-4A11-B6E6-C3ED3455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82" y="2729901"/>
            <a:ext cx="57626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2 e 3:</a:t>
            </a:r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4FD2C87F-5B95-410D-95E9-307A3655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49" y="2427971"/>
            <a:ext cx="7106460" cy="394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732874-01E1-4483-B84D-57FECD9D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71" y="2293166"/>
            <a:ext cx="7785575" cy="42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4 e 5:</a:t>
            </a:r>
          </a:p>
        </p:txBody>
      </p:sp>
      <p:pic>
        <p:nvPicPr>
          <p:cNvPr id="7170" name="Imagem 1">
            <a:extLst>
              <a:ext uri="{FF2B5EF4-FFF2-40B4-BE49-F238E27FC236}">
                <a16:creationId xmlns:a16="http://schemas.microsoft.com/office/drawing/2014/main" id="{B699DB2C-86FF-41BC-B6C2-3C7A3A07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55" y="2295014"/>
            <a:ext cx="6604489" cy="354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">
            <a:extLst>
              <a:ext uri="{FF2B5EF4-FFF2-40B4-BE49-F238E27FC236}">
                <a16:creationId xmlns:a16="http://schemas.microsoft.com/office/drawing/2014/main" id="{FFD8A272-7400-45E5-B12A-E9049305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37" y="2361492"/>
            <a:ext cx="6289506" cy="340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Observou-se que a relação entre o número de óbitos fetais apresentadas por um país, não está diretamente relacionada à legislação aplicada em relação a prática de aborto.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Cabem, neste assunto, estudos mais detalhados para identificar outras variáveis neste contexto, tais como: Renda Per Capita, Índice de Desenvolvimento Humano, Avaliação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Sócio-Econômica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Censo Populacional, Epidemias, entre outras que possam, em conjunto com a legislação aplicada, estabelecer influência sobre o número de óbitos fetais registrados nos países. 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existem muitas discussões relacionadas à legislação que trata a prática do aborto em todo o mundo.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diferentes abordagens sobre este tema em diversos países geram números que trazem resultados que possibilitam a avaliação de suas decisões políticas.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Facilitada ou penalizada, a prática do aborto é um assunto em discussão há muitos anos.</a:t>
            </a:r>
          </a:p>
          <a:p>
            <a:pPr marL="0" indent="0" algn="just">
              <a:buNone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objetivo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trazer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clareza à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como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influencia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países, este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de diferentes países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vigente.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2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PROBLEMA PROPOSTO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CC0447C-78CB-4500-974B-E35D36D2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08" y="3759725"/>
            <a:ext cx="2289383" cy="2289383"/>
          </a:xfrm>
        </p:spPr>
      </p:pic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C45E1758-4EBD-4A52-B648-C762D13F4081}"/>
              </a:ext>
            </a:extLst>
          </p:cNvPr>
          <p:cNvSpPr/>
          <p:nvPr/>
        </p:nvSpPr>
        <p:spPr>
          <a:xfrm>
            <a:off x="1055076" y="4165862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que existe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859A0D7C-ED6E-4D65-B4D0-AB665296AADC}"/>
              </a:ext>
            </a:extLst>
          </p:cNvPr>
          <p:cNvSpPr/>
          <p:nvPr/>
        </p:nvSpPr>
        <p:spPr>
          <a:xfrm>
            <a:off x="2793612" y="1786149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se existir? Será positiva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negativa?</a:t>
            </a: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B4131526-207F-49D5-AC60-B30557C34DAD}"/>
              </a:ext>
            </a:extLst>
          </p:cNvPr>
          <p:cNvSpPr/>
          <p:nvPr/>
        </p:nvSpPr>
        <p:spPr>
          <a:xfrm>
            <a:off x="7282893" y="1990726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Criminalizar o aborto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menor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Balão de Fala: Retângulo com Cantos Arredondados 14">
            <a:extLst>
              <a:ext uri="{FF2B5EF4-FFF2-40B4-BE49-F238E27FC236}">
                <a16:creationId xmlns:a16="http://schemas.microsoft.com/office/drawing/2014/main" id="{9DA1352B-45E3-4F07-B695-768654C97796}"/>
              </a:ext>
            </a:extLst>
          </p:cNvPr>
          <p:cNvSpPr/>
          <p:nvPr/>
        </p:nvSpPr>
        <p:spPr>
          <a:xfrm>
            <a:off x="9031459" y="4165862"/>
            <a:ext cx="2322342" cy="157011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está o Brasil comparado a otros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similar?</a:t>
            </a:r>
          </a:p>
        </p:txBody>
      </p:sp>
    </p:spTree>
    <p:extLst>
      <p:ext uri="{BB962C8B-B14F-4D97-AF65-F5344CB8AC3E}">
        <p14:creationId xmlns:p14="http://schemas.microsoft.com/office/powerpoint/2010/main" val="3493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Brasil – 1998 a 2018:</a:t>
            </a:r>
          </a:p>
          <a:p>
            <a:pPr lvl="1"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IBGE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DataSus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– 2000 a 2015:</a:t>
            </a:r>
          </a:p>
          <a:p>
            <a:pPr lvl="1"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HRP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1CCF4-C1BC-4AEB-BCEA-7267712A01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relacionada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aborto aplicada em diversos países do mundo: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HRP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avaliar os países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aplicada,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classificá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-los em grupos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similaridade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etapa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consolidar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regiões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países que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HRP separadamente,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Austrália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nivelar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por atribuir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país 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provisionamento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legislações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existentes em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localidades independentes;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contemplou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 países;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contabilizar o número de óbitos por ano no Brasil,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considerados os números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 para 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Europa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país por extenso, utilizando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0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5691965-258A-466F-9FA1-FB7E4819E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aplicada por país: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9E0665C-D2E6-4145-AE23-D5C9E806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Brasil: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Imagem 1">
            <a:extLst>
              <a:ext uri="{FF2B5EF4-FFF2-40B4-BE49-F238E27FC236}">
                <a16:creationId xmlns:a16="http://schemas.microsoft.com/office/drawing/2014/main" id="{F6C55FE3-95A9-4FA2-918D-D670FA78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2" y="2250648"/>
            <a:ext cx="5461158" cy="301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46">
            <a:extLst>
              <a:ext uri="{FF2B5EF4-FFF2-40B4-BE49-F238E27FC236}">
                <a16:creationId xmlns:a16="http://schemas.microsoft.com/office/drawing/2014/main" id="{F94530A2-2D43-4208-B664-0B364346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08" y="2250648"/>
            <a:ext cx="41719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4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75C9DE-6580-4F98-AB53-35C3628D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54635"/>
            <a:ext cx="6172200" cy="420641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455880B-0F04-4392-9A00-08D7AA29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clasificar os países em grupos,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utilizada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resultado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trouxe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dos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clasificados no Grupo 1, entre eles, o Brasil. O Grupo 1 aplica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onde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aborto é tratada no Código Penal;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Grupo 7 apenas Nova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Zelândia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clasificada.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095B301B-2A1C-4178-8DA7-B43E7BBB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8"/>
            <a:ext cx="10515600" cy="103859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1766601-0143-4B2E-A33C-080A5ACE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73" y="1603837"/>
            <a:ext cx="7061941" cy="430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7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Sudeste é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Brasil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076" name="Imagem 75">
            <a:extLst>
              <a:ext uri="{FF2B5EF4-FFF2-40B4-BE49-F238E27FC236}">
                <a16:creationId xmlns:a16="http://schemas.microsoft.com/office/drawing/2014/main" id="{803AF3EF-C0FF-4639-9720-6AE3B93E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17" y="2293034"/>
            <a:ext cx="7296369" cy="409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01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dados do Brasil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tendencia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crescimento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077" name="Imagem 1">
            <a:extLst>
              <a:ext uri="{FF2B5EF4-FFF2-40B4-BE49-F238E27FC236}">
                <a16:creationId xmlns:a16="http://schemas.microsoft.com/office/drawing/2014/main" id="{ABD93A17-74D7-4EAF-85D3-6F594204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02" y="2588456"/>
            <a:ext cx="8281664" cy="354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95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687</Words>
  <Application>Microsoft Office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do Office</vt:lpstr>
      <vt:lpstr>ANÁLISE SOBRE A LEGISLAÇÃO DO ABORTO  E SUA RELAÇÃO COM O NÚMERO DE ÓBITOS FETAIS</vt:lpstr>
      <vt:lpstr>CONTEXTUALIZAÇÃO</vt:lpstr>
      <vt:lpstr>O PROBLEMA PROPOSTO</vt:lpstr>
      <vt:lpstr>COLETA DE DADOS</vt:lpstr>
      <vt:lpstr>PROCESSAMENTO E TRATAMENTO DE DADOS</vt:lpstr>
      <vt:lpstr>PROCESSAMENTO E TRATAMENTO DE DADOS</vt:lpstr>
      <vt:lpstr>PROCESSAMENTO E TRATAMENTO DE DADOS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Jordana Reis</dc:creator>
  <cp:lastModifiedBy>Jordana Reis</cp:lastModifiedBy>
  <cp:revision>27</cp:revision>
  <dcterms:created xsi:type="dcterms:W3CDTF">2020-04-25T17:28:11Z</dcterms:created>
  <dcterms:modified xsi:type="dcterms:W3CDTF">2020-07-05T23:48:38Z</dcterms:modified>
</cp:coreProperties>
</file>