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09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1" autoAdjust="0"/>
    <p:restoredTop sz="94660"/>
  </p:normalViewPr>
  <p:slideViewPr>
    <p:cSldViewPr snapToGrid="0">
      <p:cViewPr>
        <p:scale>
          <a:sx n="70" d="100"/>
          <a:sy n="70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Moreno" userId="b34b72a37000ee65" providerId="LiveId" clId="{43AD8D3B-C66C-429E-84EB-99F11A92632D}"/>
    <pc:docChg chg="undo custSel addSld modSld">
      <pc:chgData name="Carlos Moreno" userId="b34b72a37000ee65" providerId="LiveId" clId="{43AD8D3B-C66C-429E-84EB-99F11A92632D}" dt="2020-09-09T12:56:02.621" v="857" actId="1038"/>
      <pc:docMkLst>
        <pc:docMk/>
      </pc:docMkLst>
      <pc:sldChg chg="addSp delSp modSp mod">
        <pc:chgData name="Carlos Moreno" userId="b34b72a37000ee65" providerId="LiveId" clId="{43AD8D3B-C66C-429E-84EB-99F11A92632D}" dt="2020-09-09T12:56:02.621" v="857" actId="1038"/>
        <pc:sldMkLst>
          <pc:docMk/>
          <pc:sldMk cId="2910575338" sldId="256"/>
        </pc:sldMkLst>
        <pc:spChg chg="add del mod">
          <ac:chgData name="Carlos Moreno" userId="b34b72a37000ee65" providerId="LiveId" clId="{43AD8D3B-C66C-429E-84EB-99F11A92632D}" dt="2020-09-08T09:26:09.805" v="544"/>
          <ac:spMkLst>
            <pc:docMk/>
            <pc:sldMk cId="2910575338" sldId="256"/>
            <ac:spMk id="2" creationId="{E73C8583-2ACB-4E5D-8BF2-14DD8E55A20F}"/>
          </ac:spMkLst>
        </pc:spChg>
        <pc:spChg chg="add mod">
          <ac:chgData name="Carlos Moreno" userId="b34b72a37000ee65" providerId="LiveId" clId="{43AD8D3B-C66C-429E-84EB-99F11A92632D}" dt="2020-09-08T13:58:23.573" v="635" actId="404"/>
          <ac:spMkLst>
            <pc:docMk/>
            <pc:sldMk cId="2910575338" sldId="256"/>
            <ac:spMk id="3" creationId="{4E1E1346-7CD8-4452-90DD-A532B1B65F9B}"/>
          </ac:spMkLst>
        </pc:spChg>
        <pc:spChg chg="add mod">
          <ac:chgData name="Carlos Moreno" userId="b34b72a37000ee65" providerId="LiveId" clId="{43AD8D3B-C66C-429E-84EB-99F11A92632D}" dt="2020-09-08T03:06:19.031" v="212" actId="207"/>
          <ac:spMkLst>
            <pc:docMk/>
            <pc:sldMk cId="2910575338" sldId="256"/>
            <ac:spMk id="11" creationId="{5AD2A80F-4DAC-4B29-87D2-06DBC34C1A48}"/>
          </ac:spMkLst>
        </pc:spChg>
        <pc:spChg chg="add mod">
          <ac:chgData name="Carlos Moreno" userId="b34b72a37000ee65" providerId="LiveId" clId="{43AD8D3B-C66C-429E-84EB-99F11A92632D}" dt="2020-09-08T03:31:11.106" v="505" actId="1076"/>
          <ac:spMkLst>
            <pc:docMk/>
            <pc:sldMk cId="2910575338" sldId="256"/>
            <ac:spMk id="14" creationId="{41CF3399-6659-4F34-890C-E3CBC63F3B3E}"/>
          </ac:spMkLst>
        </pc:spChg>
        <pc:spChg chg="add mod">
          <ac:chgData name="Carlos Moreno" userId="b34b72a37000ee65" providerId="LiveId" clId="{43AD8D3B-C66C-429E-84EB-99F11A92632D}" dt="2020-09-09T12:56:02.621" v="857" actId="1038"/>
          <ac:spMkLst>
            <pc:docMk/>
            <pc:sldMk cId="2910575338" sldId="256"/>
            <ac:spMk id="15" creationId="{FCD5CB90-808A-4373-9EA5-FF7E7ADB8D89}"/>
          </ac:spMkLst>
        </pc:spChg>
        <pc:spChg chg="add mod">
          <ac:chgData name="Carlos Moreno" userId="b34b72a37000ee65" providerId="LiveId" clId="{43AD8D3B-C66C-429E-84EB-99F11A92632D}" dt="2020-09-09T12:56:02.621" v="857" actId="1038"/>
          <ac:spMkLst>
            <pc:docMk/>
            <pc:sldMk cId="2910575338" sldId="256"/>
            <ac:spMk id="16" creationId="{71E9663F-6F0E-4C72-A922-879D7B8B0287}"/>
          </ac:spMkLst>
        </pc:spChg>
        <pc:spChg chg="add mod">
          <ac:chgData name="Carlos Moreno" userId="b34b72a37000ee65" providerId="LiveId" clId="{43AD8D3B-C66C-429E-84EB-99F11A92632D}" dt="2020-09-09T12:56:02.621" v="857" actId="1038"/>
          <ac:spMkLst>
            <pc:docMk/>
            <pc:sldMk cId="2910575338" sldId="256"/>
            <ac:spMk id="17" creationId="{42E6C807-D4A4-4465-A88D-F69DFAB846DE}"/>
          </ac:spMkLst>
        </pc:spChg>
        <pc:spChg chg="add del mod">
          <ac:chgData name="Carlos Moreno" userId="b34b72a37000ee65" providerId="LiveId" clId="{43AD8D3B-C66C-429E-84EB-99F11A92632D}" dt="2020-09-08T03:17:35.356" v="354" actId="478"/>
          <ac:spMkLst>
            <pc:docMk/>
            <pc:sldMk cId="2910575338" sldId="256"/>
            <ac:spMk id="20" creationId="{16A5BE95-CCF3-416E-B90E-B87A49653BE4}"/>
          </ac:spMkLst>
        </pc:spChg>
        <pc:spChg chg="add mod">
          <ac:chgData name="Carlos Moreno" userId="b34b72a37000ee65" providerId="LiveId" clId="{43AD8D3B-C66C-429E-84EB-99F11A92632D}" dt="2020-09-08T03:41:17.702" v="536" actId="1076"/>
          <ac:spMkLst>
            <pc:docMk/>
            <pc:sldMk cId="2910575338" sldId="256"/>
            <ac:spMk id="23" creationId="{D336D9C2-AB61-483A-AE2C-871940326339}"/>
          </ac:spMkLst>
        </pc:spChg>
        <pc:spChg chg="add mod">
          <ac:chgData name="Carlos Moreno" userId="b34b72a37000ee65" providerId="LiveId" clId="{43AD8D3B-C66C-429E-84EB-99F11A92632D}" dt="2020-09-08T03:19:56.805" v="379" actId="571"/>
          <ac:spMkLst>
            <pc:docMk/>
            <pc:sldMk cId="2910575338" sldId="256"/>
            <ac:spMk id="27" creationId="{B5C13E42-B843-4954-8020-4AFC72951886}"/>
          </ac:spMkLst>
        </pc:spChg>
        <pc:spChg chg="add mod topLvl">
          <ac:chgData name="Carlos Moreno" userId="b34b72a37000ee65" providerId="LiveId" clId="{43AD8D3B-C66C-429E-84EB-99F11A92632D}" dt="2020-09-08T03:41:39.721" v="539" actId="1076"/>
          <ac:spMkLst>
            <pc:docMk/>
            <pc:sldMk cId="2910575338" sldId="256"/>
            <ac:spMk id="29" creationId="{D30514C6-D8B2-4431-99CB-055E929CB898}"/>
          </ac:spMkLst>
        </pc:spChg>
        <pc:spChg chg="add mod topLvl">
          <ac:chgData name="Carlos Moreno" userId="b34b72a37000ee65" providerId="LiveId" clId="{43AD8D3B-C66C-429E-84EB-99F11A92632D}" dt="2020-09-08T03:27:50.125" v="469" actId="164"/>
          <ac:spMkLst>
            <pc:docMk/>
            <pc:sldMk cId="2910575338" sldId="256"/>
            <ac:spMk id="34" creationId="{7D3EA187-5DE8-42FD-AC30-0B0EE3B93701}"/>
          </ac:spMkLst>
        </pc:spChg>
        <pc:spChg chg="add mod">
          <ac:chgData name="Carlos Moreno" userId="b34b72a37000ee65" providerId="LiveId" clId="{43AD8D3B-C66C-429E-84EB-99F11A92632D}" dt="2020-09-08T03:27:46.985" v="468" actId="164"/>
          <ac:spMkLst>
            <pc:docMk/>
            <pc:sldMk cId="2910575338" sldId="256"/>
            <ac:spMk id="38" creationId="{A0589C8B-78EB-4561-BA50-E6ADA6411B48}"/>
          </ac:spMkLst>
        </pc:spChg>
        <pc:spChg chg="add mod">
          <ac:chgData name="Carlos Moreno" userId="b34b72a37000ee65" providerId="LiveId" clId="{43AD8D3B-C66C-429E-84EB-99F11A92632D}" dt="2020-09-09T12:56:02.621" v="857" actId="1038"/>
          <ac:spMkLst>
            <pc:docMk/>
            <pc:sldMk cId="2910575338" sldId="256"/>
            <ac:spMk id="41" creationId="{3B10A74F-98BD-43F3-82CF-D01F68A32CDC}"/>
          </ac:spMkLst>
        </pc:spChg>
        <pc:grpChg chg="add mod">
          <ac:chgData name="Carlos Moreno" userId="b34b72a37000ee65" providerId="LiveId" clId="{43AD8D3B-C66C-429E-84EB-99F11A92632D}" dt="2020-09-08T03:19:56.805" v="379" actId="571"/>
          <ac:grpSpMkLst>
            <pc:docMk/>
            <pc:sldMk cId="2910575338" sldId="256"/>
            <ac:grpSpMk id="22" creationId="{95132FB1-25EB-4BC7-8B1F-425CCD6984F3}"/>
          </ac:grpSpMkLst>
        </pc:grpChg>
        <pc:grpChg chg="add mod">
          <ac:chgData name="Carlos Moreno" userId="b34b72a37000ee65" providerId="LiveId" clId="{43AD8D3B-C66C-429E-84EB-99F11A92632D}" dt="2020-09-08T09:33:33.420" v="629" actId="1035"/>
          <ac:grpSpMkLst>
            <pc:docMk/>
            <pc:sldMk cId="2910575338" sldId="256"/>
            <ac:grpSpMk id="24" creationId="{D95333A7-1DD8-4009-AF9A-4F0F71959E02}"/>
          </ac:grpSpMkLst>
        </pc:grpChg>
        <pc:grpChg chg="add del mod">
          <ac:chgData name="Carlos Moreno" userId="b34b72a37000ee65" providerId="LiveId" clId="{43AD8D3B-C66C-429E-84EB-99F11A92632D}" dt="2020-09-08T03:37:37.995" v="507" actId="165"/>
          <ac:grpSpMkLst>
            <pc:docMk/>
            <pc:sldMk cId="2910575338" sldId="256"/>
            <ac:grpSpMk id="32" creationId="{B4AB895F-FC66-443A-BE20-93978CA1F403}"/>
          </ac:grpSpMkLst>
        </pc:grpChg>
        <pc:grpChg chg="add del mod">
          <ac:chgData name="Carlos Moreno" userId="b34b72a37000ee65" providerId="LiveId" clId="{43AD8D3B-C66C-429E-84EB-99F11A92632D}" dt="2020-09-08T03:27:13.166" v="452" actId="165"/>
          <ac:grpSpMkLst>
            <pc:docMk/>
            <pc:sldMk cId="2910575338" sldId="256"/>
            <ac:grpSpMk id="35" creationId="{7133143A-254F-4800-8FEC-F8C827864707}"/>
          </ac:grpSpMkLst>
        </pc:grpChg>
        <pc:grpChg chg="add mod">
          <ac:chgData name="Carlos Moreno" userId="b34b72a37000ee65" providerId="LiveId" clId="{43AD8D3B-C66C-429E-84EB-99F11A92632D}" dt="2020-09-08T09:33:33.420" v="629" actId="1035"/>
          <ac:grpSpMkLst>
            <pc:docMk/>
            <pc:sldMk cId="2910575338" sldId="256"/>
            <ac:grpSpMk id="39" creationId="{79B47674-4B6C-46AC-A009-EE220E083B0B}"/>
          </ac:grpSpMkLst>
        </pc:grpChg>
        <pc:grpChg chg="add mod">
          <ac:chgData name="Carlos Moreno" userId="b34b72a37000ee65" providerId="LiveId" clId="{43AD8D3B-C66C-429E-84EB-99F11A92632D}" dt="2020-09-08T09:33:33.420" v="629" actId="1035"/>
          <ac:grpSpMkLst>
            <pc:docMk/>
            <pc:sldMk cId="2910575338" sldId="256"/>
            <ac:grpSpMk id="40" creationId="{34F4AF7A-3F40-40E3-9EBD-CF1219F0A4C8}"/>
          </ac:grpSpMkLst>
        </pc:grpChg>
        <pc:grpChg chg="add mod">
          <ac:chgData name="Carlos Moreno" userId="b34b72a37000ee65" providerId="LiveId" clId="{43AD8D3B-C66C-429E-84EB-99F11A92632D}" dt="2020-09-08T09:33:33.420" v="629" actId="1035"/>
          <ac:grpSpMkLst>
            <pc:docMk/>
            <pc:sldMk cId="2910575338" sldId="256"/>
            <ac:grpSpMk id="44" creationId="{EEF62B79-8E31-4FBB-A871-7A8AE532A52E}"/>
          </ac:grpSpMkLst>
        </pc:grpChg>
        <pc:picChg chg="add mod">
          <ac:chgData name="Carlos Moreno" userId="b34b72a37000ee65" providerId="LiveId" clId="{43AD8D3B-C66C-429E-84EB-99F11A92632D}" dt="2020-09-07T13:24:07.220" v="9" actId="1037"/>
          <ac:picMkLst>
            <pc:docMk/>
            <pc:sldMk cId="2910575338" sldId="256"/>
            <ac:picMk id="4" creationId="{7BFCCF0F-D54C-4CB9-90EA-538CC31EF953}"/>
          </ac:picMkLst>
        </pc:picChg>
        <pc:picChg chg="add del mod">
          <ac:chgData name="Carlos Moreno" userId="b34b72a37000ee65" providerId="LiveId" clId="{43AD8D3B-C66C-429E-84EB-99F11A92632D}" dt="2020-09-08T03:00:45.860" v="136" actId="478"/>
          <ac:picMkLst>
            <pc:docMk/>
            <pc:sldMk cId="2910575338" sldId="256"/>
            <ac:picMk id="6" creationId="{CB8F906D-0C13-48A9-BDEC-A4982696E539}"/>
          </ac:picMkLst>
        </pc:picChg>
        <pc:picChg chg="add del mod">
          <ac:chgData name="Carlos Moreno" userId="b34b72a37000ee65" providerId="LiveId" clId="{43AD8D3B-C66C-429E-84EB-99F11A92632D}" dt="2020-09-08T03:03:41.913" v="195" actId="478"/>
          <ac:picMkLst>
            <pc:docMk/>
            <pc:sldMk cId="2910575338" sldId="256"/>
            <ac:picMk id="8" creationId="{BF9E5329-8DAD-4C97-B550-CC7F0896D0D8}"/>
          </ac:picMkLst>
        </pc:picChg>
        <pc:picChg chg="add mod">
          <ac:chgData name="Carlos Moreno" userId="b34b72a37000ee65" providerId="LiveId" clId="{43AD8D3B-C66C-429E-84EB-99F11A92632D}" dt="2020-09-08T09:33:59.047" v="630" actId="1076"/>
          <ac:picMkLst>
            <pc:docMk/>
            <pc:sldMk cId="2910575338" sldId="256"/>
            <ac:picMk id="10" creationId="{53DDCAC1-DEA2-4ACA-9690-3F33CFFD72E9}"/>
          </ac:picMkLst>
        </pc:picChg>
        <pc:picChg chg="add mod modCrop">
          <ac:chgData name="Carlos Moreno" userId="b34b72a37000ee65" providerId="LiveId" clId="{43AD8D3B-C66C-429E-84EB-99F11A92632D}" dt="2020-09-08T03:07:17.334" v="225" actId="14100"/>
          <ac:picMkLst>
            <pc:docMk/>
            <pc:sldMk cId="2910575338" sldId="256"/>
            <ac:picMk id="13" creationId="{F4901D86-6C2E-43AB-B921-E81B13EB91CE}"/>
          </ac:picMkLst>
        </pc:picChg>
        <pc:picChg chg="add mod">
          <ac:chgData name="Carlos Moreno" userId="b34b72a37000ee65" providerId="LiveId" clId="{43AD8D3B-C66C-429E-84EB-99F11A92632D}" dt="2020-09-08T03:41:15.351" v="535" actId="14100"/>
          <ac:picMkLst>
            <pc:docMk/>
            <pc:sldMk cId="2910575338" sldId="256"/>
            <ac:picMk id="19" creationId="{3F13A1C9-EB1E-4560-B0E6-954B51BE24F1}"/>
          </ac:picMkLst>
        </pc:picChg>
        <pc:picChg chg="add mod modCrop">
          <ac:chgData name="Carlos Moreno" userId="b34b72a37000ee65" providerId="LiveId" clId="{43AD8D3B-C66C-429E-84EB-99F11A92632D}" dt="2020-09-08T03:19:56.805" v="379" actId="571"/>
          <ac:picMkLst>
            <pc:docMk/>
            <pc:sldMk cId="2910575338" sldId="256"/>
            <ac:picMk id="21" creationId="{935CB7C4-1ACC-40ED-B90D-D0DA655FBD0C}"/>
          </ac:picMkLst>
        </pc:picChg>
        <pc:picChg chg="add mod">
          <ac:chgData name="Carlos Moreno" userId="b34b72a37000ee65" providerId="LiveId" clId="{43AD8D3B-C66C-429E-84EB-99F11A92632D}" dt="2020-09-08T09:26:09.803" v="542"/>
          <ac:picMkLst>
            <pc:docMk/>
            <pc:sldMk cId="2910575338" sldId="256"/>
            <ac:picMk id="26" creationId="{5A4EA66C-5771-4E7E-82A6-C1215D228571}"/>
          </ac:picMkLst>
        </pc:picChg>
        <pc:picChg chg="add del mod topLvl">
          <ac:chgData name="Carlos Moreno" userId="b34b72a37000ee65" providerId="LiveId" clId="{43AD8D3B-C66C-429E-84EB-99F11A92632D}" dt="2020-09-08T03:37:44.111" v="508" actId="478"/>
          <ac:picMkLst>
            <pc:docMk/>
            <pc:sldMk cId="2910575338" sldId="256"/>
            <ac:picMk id="26" creationId="{D79A30E2-6C97-4F48-9799-26CA82D47BC2}"/>
          </ac:picMkLst>
        </pc:picChg>
        <pc:picChg chg="add mod topLvl">
          <ac:chgData name="Carlos Moreno" userId="b34b72a37000ee65" providerId="LiveId" clId="{43AD8D3B-C66C-429E-84EB-99F11A92632D}" dt="2020-09-08T03:27:50.125" v="469" actId="164"/>
          <ac:picMkLst>
            <pc:docMk/>
            <pc:sldMk cId="2910575338" sldId="256"/>
            <ac:picMk id="31" creationId="{267C244E-FEAC-4677-8C97-7C91AF0F121F}"/>
          </ac:picMkLst>
        </pc:picChg>
        <pc:picChg chg="add mod">
          <ac:chgData name="Carlos Moreno" userId="b34b72a37000ee65" providerId="LiveId" clId="{43AD8D3B-C66C-429E-84EB-99F11A92632D}" dt="2020-09-08T03:27:46.985" v="468" actId="164"/>
          <ac:picMkLst>
            <pc:docMk/>
            <pc:sldMk cId="2910575338" sldId="256"/>
            <ac:picMk id="37" creationId="{0420066D-24F3-4F09-82AD-E58D8C11619F}"/>
          </ac:picMkLst>
        </pc:picChg>
        <pc:picChg chg="add mod">
          <ac:chgData name="Carlos Moreno" userId="b34b72a37000ee65" providerId="LiveId" clId="{43AD8D3B-C66C-429E-84EB-99F11A92632D}" dt="2020-09-08T03:41:35.449" v="538" actId="14100"/>
          <ac:picMkLst>
            <pc:docMk/>
            <pc:sldMk cId="2910575338" sldId="256"/>
            <ac:picMk id="43" creationId="{ADADF941-0EE3-44DC-973C-10BBF45F8AAC}"/>
          </ac:picMkLst>
        </pc:picChg>
      </pc:sldChg>
      <pc:sldChg chg="addSp delSp modSp add mod setBg">
        <pc:chgData name="Carlos Moreno" userId="b34b72a37000ee65" providerId="LiveId" clId="{43AD8D3B-C66C-429E-84EB-99F11A92632D}" dt="2020-09-08T18:00:47.013" v="701" actId="14100"/>
        <pc:sldMkLst>
          <pc:docMk/>
          <pc:sldMk cId="1577846341" sldId="257"/>
        </pc:sldMkLst>
        <pc:spChg chg="add mod">
          <ac:chgData name="Carlos Moreno" userId="b34b72a37000ee65" providerId="LiveId" clId="{43AD8D3B-C66C-429E-84EB-99F11A92632D}" dt="2020-09-08T17:59:18.894" v="672" actId="1076"/>
          <ac:spMkLst>
            <pc:docMk/>
            <pc:sldMk cId="1577846341" sldId="257"/>
            <ac:spMk id="2" creationId="{476CA689-62DB-4892-BF5A-81063941969C}"/>
          </ac:spMkLst>
        </pc:spChg>
        <pc:spChg chg="del">
          <ac:chgData name="Carlos Moreno" userId="b34b72a37000ee65" providerId="LiveId" clId="{43AD8D3B-C66C-429E-84EB-99F11A92632D}" dt="2020-09-08T17:43:02.576" v="637" actId="478"/>
          <ac:spMkLst>
            <pc:docMk/>
            <pc:sldMk cId="1577846341" sldId="257"/>
            <ac:spMk id="3" creationId="{4E1E1346-7CD8-4452-90DD-A532B1B65F9B}"/>
          </ac:spMkLst>
        </pc:spChg>
        <pc:spChg chg="mod">
          <ac:chgData name="Carlos Moreno" userId="b34b72a37000ee65" providerId="LiveId" clId="{43AD8D3B-C66C-429E-84EB-99F11A92632D}" dt="2020-09-08T17:43:41.273" v="644" actId="1076"/>
          <ac:spMkLst>
            <pc:docMk/>
            <pc:sldMk cId="1577846341" sldId="257"/>
            <ac:spMk id="14" creationId="{41CF3399-6659-4F34-890C-E3CBC63F3B3E}"/>
          </ac:spMkLst>
        </pc:spChg>
        <pc:spChg chg="mod topLvl">
          <ac:chgData name="Carlos Moreno" userId="b34b72a37000ee65" providerId="LiveId" clId="{43AD8D3B-C66C-429E-84EB-99F11A92632D}" dt="2020-09-08T18:00:34.748" v="699" actId="1035"/>
          <ac:spMkLst>
            <pc:docMk/>
            <pc:sldMk cId="1577846341" sldId="257"/>
            <ac:spMk id="23" creationId="{D336D9C2-AB61-483A-AE2C-871940326339}"/>
          </ac:spMkLst>
        </pc:spChg>
        <pc:spChg chg="mod">
          <ac:chgData name="Carlos Moreno" userId="b34b72a37000ee65" providerId="LiveId" clId="{43AD8D3B-C66C-429E-84EB-99F11A92632D}" dt="2020-09-08T18:00:43.734" v="700" actId="1076"/>
          <ac:spMkLst>
            <pc:docMk/>
            <pc:sldMk cId="1577846341" sldId="257"/>
            <ac:spMk id="34" creationId="{7D3EA187-5DE8-42FD-AC30-0B0EE3B93701}"/>
          </ac:spMkLst>
        </pc:spChg>
        <pc:grpChg chg="del mod topLvl">
          <ac:chgData name="Carlos Moreno" userId="b34b72a37000ee65" providerId="LiveId" clId="{43AD8D3B-C66C-429E-84EB-99F11A92632D}" dt="2020-09-08T18:00:08.575" v="682" actId="478"/>
          <ac:grpSpMkLst>
            <pc:docMk/>
            <pc:sldMk cId="1577846341" sldId="257"/>
            <ac:grpSpMk id="22" creationId="{95132FB1-25EB-4BC7-8B1F-425CCD6984F3}"/>
          </ac:grpSpMkLst>
        </pc:grpChg>
        <pc:grpChg chg="del mod">
          <ac:chgData name="Carlos Moreno" userId="b34b72a37000ee65" providerId="LiveId" clId="{43AD8D3B-C66C-429E-84EB-99F11A92632D}" dt="2020-09-08T18:00:02.828" v="680" actId="165"/>
          <ac:grpSpMkLst>
            <pc:docMk/>
            <pc:sldMk cId="1577846341" sldId="257"/>
            <ac:grpSpMk id="24" creationId="{D95333A7-1DD8-4009-AF9A-4F0F71959E02}"/>
          </ac:grpSpMkLst>
        </pc:grpChg>
        <pc:grpChg chg="mod">
          <ac:chgData name="Carlos Moreno" userId="b34b72a37000ee65" providerId="LiveId" clId="{43AD8D3B-C66C-429E-84EB-99F11A92632D}" dt="2020-09-08T17:59:35.648" v="673" actId="207"/>
          <ac:grpSpMkLst>
            <pc:docMk/>
            <pc:sldMk cId="1577846341" sldId="257"/>
            <ac:grpSpMk id="39" creationId="{79B47674-4B6C-46AC-A009-EE220E083B0B}"/>
          </ac:grpSpMkLst>
        </pc:grpChg>
        <pc:grpChg chg="mod">
          <ac:chgData name="Carlos Moreno" userId="b34b72a37000ee65" providerId="LiveId" clId="{43AD8D3B-C66C-429E-84EB-99F11A92632D}" dt="2020-09-08T17:59:35.648" v="673" actId="207"/>
          <ac:grpSpMkLst>
            <pc:docMk/>
            <pc:sldMk cId="1577846341" sldId="257"/>
            <ac:grpSpMk id="40" creationId="{34F4AF7A-3F40-40E3-9EBD-CF1219F0A4C8}"/>
          </ac:grpSpMkLst>
        </pc:grpChg>
        <pc:grpChg chg="mod">
          <ac:chgData name="Carlos Moreno" userId="b34b72a37000ee65" providerId="LiveId" clId="{43AD8D3B-C66C-429E-84EB-99F11A92632D}" dt="2020-09-08T17:59:35.648" v="673" actId="207"/>
          <ac:grpSpMkLst>
            <pc:docMk/>
            <pc:sldMk cId="1577846341" sldId="257"/>
            <ac:grpSpMk id="44" creationId="{EEF62B79-8E31-4FBB-A871-7A8AE532A52E}"/>
          </ac:grpSpMkLst>
        </pc:grpChg>
        <pc:picChg chg="add mod">
          <ac:chgData name="Carlos Moreno" userId="b34b72a37000ee65" providerId="LiveId" clId="{43AD8D3B-C66C-429E-84EB-99F11A92632D}" dt="2020-09-08T18:00:22.528" v="695" actId="14100"/>
          <ac:picMkLst>
            <pc:docMk/>
            <pc:sldMk cId="1577846341" sldId="257"/>
            <ac:picMk id="5" creationId="{86FEB7D9-BC18-41F9-B247-F99080AE84B1}"/>
          </ac:picMkLst>
        </pc:picChg>
        <pc:picChg chg="del">
          <ac:chgData name="Carlos Moreno" userId="b34b72a37000ee65" providerId="LiveId" clId="{43AD8D3B-C66C-429E-84EB-99F11A92632D}" dt="2020-09-08T17:43:59.591" v="667" actId="478"/>
          <ac:picMkLst>
            <pc:docMk/>
            <pc:sldMk cId="1577846341" sldId="257"/>
            <ac:picMk id="13" creationId="{F4901D86-6C2E-43AB-B921-E81B13EB91CE}"/>
          </ac:picMkLst>
        </pc:picChg>
        <pc:picChg chg="mod">
          <ac:chgData name="Carlos Moreno" userId="b34b72a37000ee65" providerId="LiveId" clId="{43AD8D3B-C66C-429E-84EB-99F11A92632D}" dt="2020-09-08T18:00:02.828" v="680" actId="165"/>
          <ac:picMkLst>
            <pc:docMk/>
            <pc:sldMk cId="1577846341" sldId="257"/>
            <ac:picMk id="19" creationId="{3F13A1C9-EB1E-4560-B0E6-954B51BE24F1}"/>
          </ac:picMkLst>
        </pc:picChg>
        <pc:picChg chg="mod">
          <ac:chgData name="Carlos Moreno" userId="b34b72a37000ee65" providerId="LiveId" clId="{43AD8D3B-C66C-429E-84EB-99F11A92632D}" dt="2020-09-08T18:00:02.828" v="680" actId="165"/>
          <ac:picMkLst>
            <pc:docMk/>
            <pc:sldMk cId="1577846341" sldId="257"/>
            <ac:picMk id="21" creationId="{935CB7C4-1ACC-40ED-B90D-D0DA655FBD0C}"/>
          </ac:picMkLst>
        </pc:picChg>
        <pc:picChg chg="mod">
          <ac:chgData name="Carlos Moreno" userId="b34b72a37000ee65" providerId="LiveId" clId="{43AD8D3B-C66C-429E-84EB-99F11A92632D}" dt="2020-09-08T18:00:47.013" v="701" actId="14100"/>
          <ac:picMkLst>
            <pc:docMk/>
            <pc:sldMk cId="1577846341" sldId="257"/>
            <ac:picMk id="31" creationId="{267C244E-FEAC-4677-8C97-7C91AF0F12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CF50-EF54-4D10-AB23-6952341445AB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D069F-7107-41E4-AF8E-CD152FC8C6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462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069F-7107-41E4-AF8E-CD152FC8C63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60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069F-7107-41E4-AF8E-CD152FC8C635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61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82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642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625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851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957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519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368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9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90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70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8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711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38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70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1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83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E0E1A7D-44EA-4212-B140-ECC03C86814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838A86C-84F9-4FB2-B778-065ED28342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73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FCCF0F-D54C-4CB9-90EA-538CC31E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9685" y="0"/>
            <a:ext cx="2347407" cy="133285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3DDCAC1-DEA2-4ACA-9690-3F33CFFD7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438035"/>
            <a:ext cx="1157995" cy="8948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D2A80F-4DAC-4B29-87D2-06DBC34C1A48}"/>
              </a:ext>
            </a:extLst>
          </p:cNvPr>
          <p:cNvSpPr/>
          <p:nvPr/>
        </p:nvSpPr>
        <p:spPr>
          <a:xfrm>
            <a:off x="0" y="0"/>
            <a:ext cx="12192000" cy="4380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4901D86-6C2E-43AB-B921-E81B13EB91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8"/>
          <a:stretch/>
        </p:blipFill>
        <p:spPr>
          <a:xfrm>
            <a:off x="0" y="1332850"/>
            <a:ext cx="12192000" cy="32255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CF3399-6659-4F34-890C-E3CBC63F3B3E}"/>
              </a:ext>
            </a:extLst>
          </p:cNvPr>
          <p:cNvSpPr txBox="1"/>
          <p:nvPr/>
        </p:nvSpPr>
        <p:spPr>
          <a:xfrm>
            <a:off x="4785815" y="571896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Consolas" panose="020B0609020204030204" pitchFamily="49" charset="0"/>
              </a:rPr>
              <a:t>IT Mexico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5CB90-808A-4373-9EA5-FF7E7ADB8D89}"/>
              </a:ext>
            </a:extLst>
          </p:cNvPr>
          <p:cNvSpPr txBox="1"/>
          <p:nvPr/>
        </p:nvSpPr>
        <p:spPr>
          <a:xfrm>
            <a:off x="2849433" y="45413"/>
            <a:ext cx="70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Home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9663F-6F0E-4C72-A922-879D7B8B0287}"/>
              </a:ext>
            </a:extLst>
          </p:cNvPr>
          <p:cNvSpPr txBox="1"/>
          <p:nvPr/>
        </p:nvSpPr>
        <p:spPr>
          <a:xfrm>
            <a:off x="4250369" y="45413"/>
            <a:ext cx="11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Contact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C807-D4A4-4465-A88D-F69DFAB846DE}"/>
              </a:ext>
            </a:extLst>
          </p:cNvPr>
          <p:cNvSpPr txBox="1"/>
          <p:nvPr/>
        </p:nvSpPr>
        <p:spPr>
          <a:xfrm>
            <a:off x="5676731" y="31895"/>
            <a:ext cx="11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Directory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5333A7-1DD8-4009-AF9A-4F0F71959E02}"/>
              </a:ext>
            </a:extLst>
          </p:cNvPr>
          <p:cNvGrpSpPr/>
          <p:nvPr/>
        </p:nvGrpSpPr>
        <p:grpSpPr>
          <a:xfrm>
            <a:off x="703006" y="4863097"/>
            <a:ext cx="1970302" cy="1611205"/>
            <a:chOff x="1289860" y="4770740"/>
            <a:chExt cx="1970302" cy="161120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132FB1-25EB-4BC7-8B1F-425CCD6984F3}"/>
                </a:ext>
              </a:extLst>
            </p:cNvPr>
            <p:cNvGrpSpPr/>
            <p:nvPr/>
          </p:nvGrpSpPr>
          <p:grpSpPr>
            <a:xfrm>
              <a:off x="1289860" y="4770740"/>
              <a:ext cx="1970302" cy="1241873"/>
              <a:chOff x="-685231" y="876070"/>
              <a:chExt cx="10287000" cy="7325714"/>
            </a:xfrm>
          </p:grpSpPr>
          <p:pic>
            <p:nvPicPr>
              <p:cNvPr id="19" name="Picture 18" descr="A group of people looking at a computer&#10;&#10;Description automatically generated">
                <a:extLst>
                  <a:ext uri="{FF2B5EF4-FFF2-40B4-BE49-F238E27FC236}">
                    <a16:creationId xmlns:a16="http://schemas.microsoft.com/office/drawing/2014/main" id="{3F13A1C9-EB1E-4560-B0E6-954B51BE2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85231" y="876070"/>
                <a:ext cx="10287000" cy="7325714"/>
              </a:xfrm>
              <a:prstGeom prst="rect">
                <a:avLst/>
              </a:prstGeom>
            </p:spPr>
          </p:pic>
          <p:pic>
            <p:nvPicPr>
              <p:cNvPr id="21" name="Picture 20" descr="A group of people looking at a computer&#10;&#10;Description automatically generated">
                <a:extLst>
                  <a:ext uri="{FF2B5EF4-FFF2-40B4-BE49-F238E27FC236}">
                    <a16:creationId xmlns:a16="http://schemas.microsoft.com/office/drawing/2014/main" id="{935CB7C4-1ACC-40ED-B90D-D0DA655FBD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55" r="13869" b="89597"/>
              <a:stretch/>
            </p:blipFill>
            <p:spPr>
              <a:xfrm>
                <a:off x="484879" y="912278"/>
                <a:ext cx="4532918" cy="73436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36D9C2-AB61-483A-AE2C-871940326339}"/>
                </a:ext>
              </a:extLst>
            </p:cNvPr>
            <p:cNvSpPr txBox="1"/>
            <p:nvPr/>
          </p:nvSpPr>
          <p:spPr>
            <a:xfrm>
              <a:off x="1297765" y="6012613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Gestión Impecable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F4AF7A-3F40-40E3-9EBD-CF1219F0A4C8}"/>
              </a:ext>
            </a:extLst>
          </p:cNvPr>
          <p:cNvGrpSpPr/>
          <p:nvPr/>
        </p:nvGrpSpPr>
        <p:grpSpPr>
          <a:xfrm>
            <a:off x="3645497" y="4882113"/>
            <a:ext cx="2011424" cy="1601473"/>
            <a:chOff x="6255173" y="4863285"/>
            <a:chExt cx="2011424" cy="160147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67C244E-FEAC-4677-8C97-7C91AF0F1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173" y="4863285"/>
              <a:ext cx="2011424" cy="1241873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3EA187-5DE8-42FD-AC30-0B0EE3B93701}"/>
                </a:ext>
              </a:extLst>
            </p:cNvPr>
            <p:cNvSpPr txBox="1"/>
            <p:nvPr/>
          </p:nvSpPr>
          <p:spPr>
            <a:xfrm>
              <a:off x="6255173" y="6118737"/>
              <a:ext cx="2011424" cy="346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Scrum Metodology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B47674-4B6C-46AC-A009-EE220E083B0B}"/>
              </a:ext>
            </a:extLst>
          </p:cNvPr>
          <p:cNvGrpSpPr/>
          <p:nvPr/>
        </p:nvGrpSpPr>
        <p:grpSpPr>
          <a:xfrm>
            <a:off x="6640410" y="4880478"/>
            <a:ext cx="2011424" cy="1676786"/>
            <a:chOff x="9307859" y="4864081"/>
            <a:chExt cx="2011424" cy="1676786"/>
          </a:xfrm>
        </p:grpSpPr>
        <p:pic>
          <p:nvPicPr>
            <p:cNvPr id="37" name="Picture 36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420066D-24F3-4F09-82AD-E58D8C116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7859" y="4864081"/>
              <a:ext cx="2011424" cy="1340516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89C8B-78EB-4561-BA50-E6ADA6411B48}"/>
                </a:ext>
              </a:extLst>
            </p:cNvPr>
            <p:cNvSpPr txBox="1"/>
            <p:nvPr/>
          </p:nvSpPr>
          <p:spPr>
            <a:xfrm>
              <a:off x="9863543" y="6171535"/>
              <a:ext cx="900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Devops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B10A74F-98BD-43F3-82CF-D01F68A32CDC}"/>
              </a:ext>
            </a:extLst>
          </p:cNvPr>
          <p:cNvSpPr txBox="1"/>
          <p:nvPr/>
        </p:nvSpPr>
        <p:spPr>
          <a:xfrm>
            <a:off x="7411002" y="31895"/>
            <a:ext cx="14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Stream Video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F62B79-8E31-4FBB-A871-7A8AE532A52E}"/>
              </a:ext>
            </a:extLst>
          </p:cNvPr>
          <p:cNvGrpSpPr/>
          <p:nvPr/>
        </p:nvGrpSpPr>
        <p:grpSpPr>
          <a:xfrm>
            <a:off x="9516572" y="4880478"/>
            <a:ext cx="1972422" cy="1709848"/>
            <a:chOff x="9500329" y="5125948"/>
            <a:chExt cx="1972422" cy="17098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0514C6-D8B2-4431-99CB-055E929CB898}"/>
                </a:ext>
              </a:extLst>
            </p:cNvPr>
            <p:cNvSpPr txBox="1"/>
            <p:nvPr/>
          </p:nvSpPr>
          <p:spPr>
            <a:xfrm>
              <a:off x="9930078" y="64664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Consultas</a:t>
              </a:r>
            </a:p>
          </p:txBody>
        </p:sp>
        <p:pic>
          <p:nvPicPr>
            <p:cNvPr id="43" name="Picture 42" descr="A close up of a computer&#10;&#10;Description automatically generated">
              <a:extLst>
                <a:ext uri="{FF2B5EF4-FFF2-40B4-BE49-F238E27FC236}">
                  <a16:creationId xmlns:a16="http://schemas.microsoft.com/office/drawing/2014/main" id="{ADADF941-0EE3-44DC-973C-10BBF45F8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0329" y="5125948"/>
              <a:ext cx="1972422" cy="134051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E1E1346-7CD8-4452-90DD-A532B1B65F9B}"/>
              </a:ext>
            </a:extLst>
          </p:cNvPr>
          <p:cNvSpPr txBox="1"/>
          <p:nvPr/>
        </p:nvSpPr>
        <p:spPr>
          <a:xfrm>
            <a:off x="257175" y="1300895"/>
            <a:ext cx="6162261" cy="337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i="1" dirty="0">
                <a:latin typeface="Consolas" panose="020B0609020204030204" pitchFamily="49" charset="0"/>
                <a:cs typeface="Cavolini" panose="020B0502040204020203" pitchFamily="66" charset="0"/>
              </a:rPr>
              <a:t>Guidelines 2020</a:t>
            </a:r>
          </a:p>
          <a:p>
            <a:pPr>
              <a:spcAft>
                <a:spcPts val="500"/>
              </a:spcAft>
            </a:pPr>
            <a:r>
              <a:rPr lang="en-US" sz="1000" i="1" dirty="0">
                <a:latin typeface="Consolas" panose="020B0609020204030204" pitchFamily="49" charset="0"/>
                <a:cs typeface="Cavolini" panose="020B0502040204020203" pitchFamily="66" charset="0"/>
              </a:rPr>
              <a:t>1. Ebitda and Sales - maximize organic growth rate</a:t>
            </a:r>
          </a:p>
          <a:p>
            <a:pPr>
              <a:spcAft>
                <a:spcPts val="500"/>
              </a:spcAft>
            </a:pPr>
            <a:r>
              <a:rPr lang="en-US" sz="1000" i="1" dirty="0">
                <a:latin typeface="Consolas" panose="020B0609020204030204" pitchFamily="49" charset="0"/>
                <a:cs typeface="Cavolini" panose="020B0502040204020203" pitchFamily="66" charset="0"/>
              </a:rPr>
              <a:t>2. Cash Flow  Ebitda, Capex optimization, Working Capital</a:t>
            </a:r>
          </a:p>
          <a:p>
            <a:pPr>
              <a:spcAft>
                <a:spcPts val="500"/>
              </a:spcAft>
            </a:pPr>
            <a:r>
              <a:rPr lang="en-US" sz="1000" i="1" dirty="0">
                <a:latin typeface="Consolas" panose="020B0609020204030204" pitchFamily="49" charset="0"/>
                <a:cs typeface="Cavolini" panose="020B0502040204020203" pitchFamily="66" charset="0"/>
              </a:rPr>
              <a:t>3. Defend our current sources of profitability</a:t>
            </a:r>
          </a:p>
          <a:p>
            <a:pPr>
              <a:spcAft>
                <a:spcPts val="500"/>
              </a:spcAft>
            </a:pPr>
            <a:r>
              <a:rPr lang="en-US" sz="1000" i="1" dirty="0">
                <a:latin typeface="Consolas" panose="020B0609020204030204" pitchFamily="49" charset="0"/>
                <a:cs typeface="Cavolini" panose="020B0502040204020203" pitchFamily="66" charset="0"/>
              </a:rPr>
              <a:t>4. Develop enablers to accelerate the organization's potential (culture, agility, innovation, basics and transformation)</a:t>
            </a:r>
          </a:p>
          <a:p>
            <a:pPr>
              <a:spcAft>
                <a:spcPts val="500"/>
              </a:spcAft>
            </a:pPr>
            <a:r>
              <a:rPr lang="en-US" sz="1000" i="1" dirty="0">
                <a:latin typeface="Consolas" panose="020B0609020204030204" pitchFamily="49" charset="0"/>
                <a:cs typeface="Cavolini" panose="020B0502040204020203" pitchFamily="66" charset="0"/>
              </a:rPr>
              <a:t>5. Strengthen competitive advantages and generate opportunities to face challenges of each OU</a:t>
            </a:r>
          </a:p>
          <a:p>
            <a:pPr>
              <a:spcAft>
                <a:spcPts val="500"/>
              </a:spcAft>
            </a:pPr>
            <a:r>
              <a:rPr lang="en-US" sz="1000" i="1" dirty="0">
                <a:latin typeface="Consolas" panose="020B0609020204030204" pitchFamily="49" charset="0"/>
                <a:cs typeface="Cavolini" panose="020B0502040204020203" pitchFamily="66" charset="0"/>
              </a:rPr>
              <a:t>6. Execute high potential opportunities</a:t>
            </a:r>
          </a:p>
          <a:p>
            <a:pPr>
              <a:spcAft>
                <a:spcPts val="500"/>
              </a:spcAft>
            </a:pPr>
            <a:r>
              <a:rPr lang="en-US" sz="1000" i="1" dirty="0">
                <a:latin typeface="Consolas" panose="020B0609020204030204" pitchFamily="49" charset="0"/>
                <a:cs typeface="Cavolini" panose="020B0502040204020203" pitchFamily="66" charset="0"/>
              </a:rPr>
              <a:t>7. Develop and execute the strategy to win snacking and plant-based proteins at global scale</a:t>
            </a:r>
          </a:p>
          <a:p>
            <a:pPr>
              <a:spcAft>
                <a:spcPts val="500"/>
              </a:spcAft>
            </a:pPr>
            <a:r>
              <a:rPr lang="en-US" sz="1000" i="1" dirty="0">
                <a:latin typeface="Consolas" panose="020B0609020204030204" pitchFamily="49" charset="0"/>
                <a:cs typeface="Cavolini" panose="020B0502040204020203" pitchFamily="66" charset="0"/>
              </a:rPr>
              <a:t>8. Develop and execute the strategy for new business models leveraging our competitive and structural advantages</a:t>
            </a:r>
          </a:p>
          <a:p>
            <a:pPr>
              <a:spcAft>
                <a:spcPts val="500"/>
              </a:spcAft>
            </a:pPr>
            <a:r>
              <a:rPr lang="en-US" sz="1000" i="1" dirty="0">
                <a:latin typeface="Consolas" panose="020B0609020204030204" pitchFamily="49" charset="0"/>
                <a:cs typeface="Cavolini" panose="020B0502040204020203" pitchFamily="66" charset="0"/>
              </a:rPr>
              <a:t>9. Leverage global capabilities as One Single Company (GSO, footprint, cross-fertilization, align processes)</a:t>
            </a:r>
          </a:p>
          <a:p>
            <a:pPr>
              <a:spcAft>
                <a:spcPts val="500"/>
              </a:spcAft>
            </a:pPr>
            <a:r>
              <a:rPr lang="en-US" sz="1000" i="1" dirty="0">
                <a:latin typeface="Consolas" panose="020B0609020204030204" pitchFamily="49" charset="0"/>
                <a:cs typeface="Cavolini" panose="020B0502040204020203" pitchFamily="66" charset="0"/>
              </a:rPr>
              <a:t>10. Explore the future</a:t>
            </a:r>
            <a:endParaRPr lang="es-MX" sz="1000" i="1" dirty="0">
              <a:latin typeface="Consolas" panose="020B0609020204030204" pitchFamily="49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57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FCCF0F-D54C-4CB9-90EA-538CC31E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9685" y="0"/>
            <a:ext cx="2347407" cy="133285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3DDCAC1-DEA2-4ACA-9690-3F33CFFD7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438035"/>
            <a:ext cx="1157995" cy="8948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D2A80F-4DAC-4B29-87D2-06DBC34C1A48}"/>
              </a:ext>
            </a:extLst>
          </p:cNvPr>
          <p:cNvSpPr/>
          <p:nvPr/>
        </p:nvSpPr>
        <p:spPr>
          <a:xfrm>
            <a:off x="0" y="0"/>
            <a:ext cx="12192000" cy="4380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F3399-6659-4F34-890C-E3CBC63F3B3E}"/>
              </a:ext>
            </a:extLst>
          </p:cNvPr>
          <p:cNvSpPr txBox="1"/>
          <p:nvPr/>
        </p:nvSpPr>
        <p:spPr>
          <a:xfrm>
            <a:off x="9783118" y="654610"/>
            <a:ext cx="197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Consolas" panose="020B0609020204030204" pitchFamily="49" charset="0"/>
              </a:rPr>
              <a:t>IT Mexico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5CB90-808A-4373-9EA5-FF7E7ADB8D89}"/>
              </a:ext>
            </a:extLst>
          </p:cNvPr>
          <p:cNvSpPr txBox="1"/>
          <p:nvPr/>
        </p:nvSpPr>
        <p:spPr>
          <a:xfrm>
            <a:off x="8253961" y="45413"/>
            <a:ext cx="70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Home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9663F-6F0E-4C72-A922-879D7B8B0287}"/>
              </a:ext>
            </a:extLst>
          </p:cNvPr>
          <p:cNvSpPr txBox="1"/>
          <p:nvPr/>
        </p:nvSpPr>
        <p:spPr>
          <a:xfrm>
            <a:off x="9013450" y="45413"/>
            <a:ext cx="11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Contact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C807-D4A4-4465-A88D-F69DFAB846DE}"/>
              </a:ext>
            </a:extLst>
          </p:cNvPr>
          <p:cNvSpPr txBox="1"/>
          <p:nvPr/>
        </p:nvSpPr>
        <p:spPr>
          <a:xfrm>
            <a:off x="9907543" y="31895"/>
            <a:ext cx="11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Directory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36D9C2-AB61-483A-AE2C-871940326339}"/>
              </a:ext>
            </a:extLst>
          </p:cNvPr>
          <p:cNvSpPr txBox="1"/>
          <p:nvPr/>
        </p:nvSpPr>
        <p:spPr>
          <a:xfrm>
            <a:off x="1381338" y="61800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Home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F4AF7A-3F40-40E3-9EBD-CF1219F0A4C8}"/>
              </a:ext>
            </a:extLst>
          </p:cNvPr>
          <p:cNvGrpSpPr/>
          <p:nvPr/>
        </p:nvGrpSpPr>
        <p:grpSpPr>
          <a:xfrm>
            <a:off x="3645497" y="4882113"/>
            <a:ext cx="2011424" cy="1708213"/>
            <a:chOff x="6255173" y="4863285"/>
            <a:chExt cx="2011424" cy="170821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67C244E-FEAC-4677-8C97-7C91AF0F1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173" y="4863285"/>
              <a:ext cx="2011424" cy="1297937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3EA187-5DE8-42FD-AC30-0B0EE3B93701}"/>
                </a:ext>
              </a:extLst>
            </p:cNvPr>
            <p:cNvSpPr txBox="1"/>
            <p:nvPr/>
          </p:nvSpPr>
          <p:spPr>
            <a:xfrm>
              <a:off x="6255173" y="6202166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tx2">
                      <a:lumMod val="50000"/>
                    </a:schemeClr>
                  </a:solidFill>
                </a:rPr>
                <a:t>Scrum Metodology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B47674-4B6C-46AC-A009-EE220E083B0B}"/>
              </a:ext>
            </a:extLst>
          </p:cNvPr>
          <p:cNvGrpSpPr/>
          <p:nvPr/>
        </p:nvGrpSpPr>
        <p:grpSpPr>
          <a:xfrm>
            <a:off x="6640410" y="4880478"/>
            <a:ext cx="2011424" cy="1676786"/>
            <a:chOff x="9307859" y="4864081"/>
            <a:chExt cx="2011424" cy="1676786"/>
          </a:xfrm>
        </p:grpSpPr>
        <p:pic>
          <p:nvPicPr>
            <p:cNvPr id="37" name="Picture 36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420066D-24F3-4F09-82AD-E58D8C116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7859" y="4864081"/>
              <a:ext cx="2011424" cy="1340516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89C8B-78EB-4561-BA50-E6ADA6411B48}"/>
                </a:ext>
              </a:extLst>
            </p:cNvPr>
            <p:cNvSpPr txBox="1"/>
            <p:nvPr/>
          </p:nvSpPr>
          <p:spPr>
            <a:xfrm>
              <a:off x="9863543" y="6171535"/>
              <a:ext cx="900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tx2">
                      <a:lumMod val="50000"/>
                    </a:schemeClr>
                  </a:solidFill>
                </a:rPr>
                <a:t>Devops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B10A74F-98BD-43F3-82CF-D01F68A32CDC}"/>
              </a:ext>
            </a:extLst>
          </p:cNvPr>
          <p:cNvSpPr txBox="1"/>
          <p:nvPr/>
        </p:nvSpPr>
        <p:spPr>
          <a:xfrm>
            <a:off x="10891188" y="31895"/>
            <a:ext cx="14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Stream Video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F62B79-8E31-4FBB-A871-7A8AE532A52E}"/>
              </a:ext>
            </a:extLst>
          </p:cNvPr>
          <p:cNvGrpSpPr/>
          <p:nvPr/>
        </p:nvGrpSpPr>
        <p:grpSpPr>
          <a:xfrm>
            <a:off x="9516572" y="4880478"/>
            <a:ext cx="1972422" cy="1709848"/>
            <a:chOff x="9500329" y="5125948"/>
            <a:chExt cx="1972422" cy="17098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0514C6-D8B2-4431-99CB-055E929CB898}"/>
                </a:ext>
              </a:extLst>
            </p:cNvPr>
            <p:cNvSpPr txBox="1"/>
            <p:nvPr/>
          </p:nvSpPr>
          <p:spPr>
            <a:xfrm>
              <a:off x="9930078" y="64664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tx2">
                      <a:lumMod val="50000"/>
                    </a:schemeClr>
                  </a:solidFill>
                </a:rPr>
                <a:t>Consultas</a:t>
              </a:r>
            </a:p>
          </p:txBody>
        </p:sp>
        <p:pic>
          <p:nvPicPr>
            <p:cNvPr id="43" name="Picture 42" descr="A close up of a computer&#10;&#10;Description automatically generated">
              <a:extLst>
                <a:ext uri="{FF2B5EF4-FFF2-40B4-BE49-F238E27FC236}">
                  <a16:creationId xmlns:a16="http://schemas.microsoft.com/office/drawing/2014/main" id="{ADADF941-0EE3-44DC-973C-10BBF45F8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0329" y="5125948"/>
              <a:ext cx="1972422" cy="134051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6CA689-62DB-4892-BF5A-81063941969C}"/>
              </a:ext>
            </a:extLst>
          </p:cNvPr>
          <p:cNvSpPr txBox="1"/>
          <p:nvPr/>
        </p:nvSpPr>
        <p:spPr>
          <a:xfrm>
            <a:off x="4848024" y="637006"/>
            <a:ext cx="358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Gestión Impecable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EB7D9-BC18-41F9-B247-F99080AE84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005" y="4880479"/>
            <a:ext cx="2244195" cy="12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4634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2515</TotalTime>
  <Words>157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Consolas</vt:lpstr>
      <vt:lpstr>Corbel</vt:lpstr>
      <vt:lpstr>Depth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Moreno Quintanar, Carlos</dc:creator>
  <cp:lastModifiedBy>Moreno Quintanar, Carlos</cp:lastModifiedBy>
  <cp:revision>7</cp:revision>
  <dcterms:created xsi:type="dcterms:W3CDTF">2020-09-07T13:23:19Z</dcterms:created>
  <dcterms:modified xsi:type="dcterms:W3CDTF">2020-09-09T12:56:06Z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9399397e-f6d6-41dc-aab7-85d6abab3100</vt:lpwstr>
  </property>
  <property fmtid="{D5CDD505-2E9C-101B-9397-08002B2CF9AE}" pid="3" name="Classification">
    <vt:lpwstr>Public</vt:lpwstr>
  </property>
</Properties>
</file>