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4"/>
  </p:notesMasterIdLst>
  <p:handoutMasterIdLst>
    <p:handoutMasterId r:id="rId35"/>
  </p:handoutMasterIdLst>
  <p:sldIdLst>
    <p:sldId id="350" r:id="rId5"/>
    <p:sldId id="352" r:id="rId6"/>
    <p:sldId id="362" r:id="rId7"/>
    <p:sldId id="355" r:id="rId8"/>
    <p:sldId id="370" r:id="rId9"/>
    <p:sldId id="365" r:id="rId10"/>
    <p:sldId id="369" r:id="rId11"/>
    <p:sldId id="368" r:id="rId12"/>
    <p:sldId id="371" r:id="rId13"/>
    <p:sldId id="353" r:id="rId14"/>
    <p:sldId id="375" r:id="rId15"/>
    <p:sldId id="374" r:id="rId16"/>
    <p:sldId id="376" r:id="rId17"/>
    <p:sldId id="377" r:id="rId18"/>
    <p:sldId id="372" r:id="rId19"/>
    <p:sldId id="378" r:id="rId20"/>
    <p:sldId id="381" r:id="rId21"/>
    <p:sldId id="382" r:id="rId22"/>
    <p:sldId id="379" r:id="rId23"/>
    <p:sldId id="384" r:id="rId24"/>
    <p:sldId id="385" r:id="rId25"/>
    <p:sldId id="386" r:id="rId26"/>
    <p:sldId id="387" r:id="rId27"/>
    <p:sldId id="388" r:id="rId28"/>
    <p:sldId id="389" r:id="rId29"/>
    <p:sldId id="390" r:id="rId30"/>
    <p:sldId id="391" r:id="rId31"/>
    <p:sldId id="392" r:id="rId32"/>
    <p:sldId id="343" r:id="rId33"/>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63754" autoAdjust="0"/>
  </p:normalViewPr>
  <p:slideViewPr>
    <p:cSldViewPr snapToGrid="0">
      <p:cViewPr varScale="1">
        <p:scale>
          <a:sx n="103" d="100"/>
          <a:sy n="103" d="100"/>
        </p:scale>
        <p:origin x="2388" y="10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5AAE82-AA61-49D1-982B-46396383D36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94069403-8371-4CFD-BBF2-BDA6C22E07DE}">
      <dgm:prSet phldrT="[Texto]"/>
      <dgm:spPr/>
      <dgm:t>
        <a:bodyPr/>
        <a:lstStyle/>
        <a:p>
          <a:r>
            <a:rPr lang="es-MX" dirty="0"/>
            <a:t>Inteligencia Artificial</a:t>
          </a:r>
        </a:p>
      </dgm:t>
    </dgm:pt>
    <dgm:pt modelId="{30546BF0-BC0B-44BC-A862-F0564D1603D0}" type="parTrans" cxnId="{530056EF-545E-43B5-AFC8-B5F6C2DFC93A}">
      <dgm:prSet/>
      <dgm:spPr/>
      <dgm:t>
        <a:bodyPr/>
        <a:lstStyle/>
        <a:p>
          <a:endParaRPr lang="es-MX"/>
        </a:p>
      </dgm:t>
    </dgm:pt>
    <dgm:pt modelId="{3A3A0818-BCE4-41EE-B87B-6C9027CD8F41}" type="sibTrans" cxnId="{530056EF-545E-43B5-AFC8-B5F6C2DFC93A}">
      <dgm:prSet/>
      <dgm:spPr/>
      <dgm:t>
        <a:bodyPr/>
        <a:lstStyle/>
        <a:p>
          <a:endParaRPr lang="es-MX"/>
        </a:p>
      </dgm:t>
    </dgm:pt>
    <dgm:pt modelId="{5951718D-E241-459D-9240-4D785A1253A3}">
      <dgm:prSet phldrT="[Texto]"/>
      <dgm:spPr/>
      <dgm:t>
        <a:bodyPr/>
        <a:lstStyle/>
        <a:p>
          <a:r>
            <a:rPr lang="es-MX" b="1" dirty="0"/>
            <a:t>Machine </a:t>
          </a:r>
          <a:r>
            <a:rPr lang="es-MX" b="1" dirty="0" err="1"/>
            <a:t>Learning</a:t>
          </a:r>
          <a:endParaRPr lang="es-MX" b="1" dirty="0"/>
        </a:p>
      </dgm:t>
    </dgm:pt>
    <dgm:pt modelId="{4E31DAD3-AB2E-4787-925F-44687D4731A4}" type="parTrans" cxnId="{730CE6D2-FC47-4F9C-9AA5-071E0D39E0F4}">
      <dgm:prSet/>
      <dgm:spPr/>
      <dgm:t>
        <a:bodyPr/>
        <a:lstStyle/>
        <a:p>
          <a:endParaRPr lang="es-MX"/>
        </a:p>
      </dgm:t>
    </dgm:pt>
    <dgm:pt modelId="{6A9E2C58-8895-4D2F-8442-D15027EF0448}" type="sibTrans" cxnId="{730CE6D2-FC47-4F9C-9AA5-071E0D39E0F4}">
      <dgm:prSet/>
      <dgm:spPr/>
      <dgm:t>
        <a:bodyPr/>
        <a:lstStyle/>
        <a:p>
          <a:endParaRPr lang="es-MX"/>
        </a:p>
      </dgm:t>
    </dgm:pt>
    <dgm:pt modelId="{F2CBFCFD-89E8-4A7D-8DF8-C9CE7A32C9B2}">
      <dgm:prSet phldrT="[Texto]"/>
      <dgm:spPr/>
      <dgm:t>
        <a:bodyPr/>
        <a:lstStyle/>
        <a:p>
          <a:r>
            <a:rPr lang="es-MX" b="1" dirty="0"/>
            <a:t>Deep </a:t>
          </a:r>
          <a:r>
            <a:rPr lang="es-MX" b="1" dirty="0" err="1"/>
            <a:t>Learning</a:t>
          </a:r>
          <a:endParaRPr lang="es-MX" b="1" dirty="0"/>
        </a:p>
      </dgm:t>
    </dgm:pt>
    <dgm:pt modelId="{EF128E61-1090-4C51-9D4C-E5AC83905956}" type="parTrans" cxnId="{CB3C454B-F5A2-4CF7-A8D4-9B3F7B13F0A1}">
      <dgm:prSet/>
      <dgm:spPr/>
      <dgm:t>
        <a:bodyPr/>
        <a:lstStyle/>
        <a:p>
          <a:endParaRPr lang="es-MX"/>
        </a:p>
      </dgm:t>
    </dgm:pt>
    <dgm:pt modelId="{5D9CD34B-1EE3-4E70-86B9-A272788C6D69}" type="sibTrans" cxnId="{CB3C454B-F5A2-4CF7-A8D4-9B3F7B13F0A1}">
      <dgm:prSet/>
      <dgm:spPr/>
      <dgm:t>
        <a:bodyPr/>
        <a:lstStyle/>
        <a:p>
          <a:endParaRPr lang="es-MX"/>
        </a:p>
      </dgm:t>
    </dgm:pt>
    <dgm:pt modelId="{FB81A550-8688-400C-ABC2-16D8BA344D30}">
      <dgm:prSet phldrT="[Texto]"/>
      <dgm:spPr/>
      <dgm:t>
        <a:bodyPr/>
        <a:lstStyle/>
        <a:p>
          <a:r>
            <a:rPr lang="es-MX" dirty="0"/>
            <a:t>Predictive </a:t>
          </a:r>
          <a:r>
            <a:rPr lang="es-MX" dirty="0" err="1"/>
            <a:t>Analytics</a:t>
          </a:r>
          <a:endParaRPr lang="es-MX" dirty="0"/>
        </a:p>
      </dgm:t>
    </dgm:pt>
    <dgm:pt modelId="{C6EB5D96-A24F-49C8-A337-583423E62655}" type="parTrans" cxnId="{A1220F72-F216-4889-9DDD-F0D74BD13307}">
      <dgm:prSet/>
      <dgm:spPr/>
      <dgm:t>
        <a:bodyPr/>
        <a:lstStyle/>
        <a:p>
          <a:endParaRPr lang="es-MX"/>
        </a:p>
      </dgm:t>
    </dgm:pt>
    <dgm:pt modelId="{BCC4FC91-E250-4E4A-8AD6-0A2B40CE2727}" type="sibTrans" cxnId="{A1220F72-F216-4889-9DDD-F0D74BD13307}">
      <dgm:prSet/>
      <dgm:spPr/>
      <dgm:t>
        <a:bodyPr/>
        <a:lstStyle/>
        <a:p>
          <a:endParaRPr lang="es-MX"/>
        </a:p>
      </dgm:t>
    </dgm:pt>
    <dgm:pt modelId="{01F78E96-3F66-426A-AFC7-4E7E4C135567}">
      <dgm:prSet phldrT="[Texto]"/>
      <dgm:spPr/>
      <dgm:t>
        <a:bodyPr/>
        <a:lstStyle/>
        <a:p>
          <a:r>
            <a:rPr lang="es-MX" dirty="0"/>
            <a:t>Natural </a:t>
          </a:r>
          <a:r>
            <a:rPr lang="es-MX" dirty="0" err="1"/>
            <a:t>Language</a:t>
          </a:r>
          <a:r>
            <a:rPr lang="es-MX" dirty="0"/>
            <a:t> Processing (NLP)</a:t>
          </a:r>
        </a:p>
      </dgm:t>
    </dgm:pt>
    <dgm:pt modelId="{25F6A9D7-81EA-4C2E-99A5-4D9A73417C02}" type="parTrans" cxnId="{B30F00D6-79AD-489D-9DA0-A620ABE22D50}">
      <dgm:prSet/>
      <dgm:spPr/>
      <dgm:t>
        <a:bodyPr/>
        <a:lstStyle/>
        <a:p>
          <a:endParaRPr lang="es-MX"/>
        </a:p>
      </dgm:t>
    </dgm:pt>
    <dgm:pt modelId="{4069D49A-BA4C-46BE-98C4-F6047860C9F4}" type="sibTrans" cxnId="{B30F00D6-79AD-489D-9DA0-A620ABE22D50}">
      <dgm:prSet/>
      <dgm:spPr/>
      <dgm:t>
        <a:bodyPr/>
        <a:lstStyle/>
        <a:p>
          <a:endParaRPr lang="es-MX"/>
        </a:p>
      </dgm:t>
    </dgm:pt>
    <dgm:pt modelId="{C6161386-8474-4D02-A145-CA7BCD750870}">
      <dgm:prSet phldrT="[Texto]"/>
      <dgm:spPr/>
      <dgm:t>
        <a:bodyPr/>
        <a:lstStyle/>
        <a:p>
          <a:r>
            <a:rPr lang="es-MX" dirty="0" err="1"/>
            <a:t>Classification</a:t>
          </a:r>
          <a:endParaRPr lang="es-MX" dirty="0"/>
        </a:p>
      </dgm:t>
    </dgm:pt>
    <dgm:pt modelId="{7EED00FD-743B-4698-86CB-E451CBF3F77D}" type="parTrans" cxnId="{CF17DFC6-04B6-40ED-992F-527DCB7D68B3}">
      <dgm:prSet/>
      <dgm:spPr/>
      <dgm:t>
        <a:bodyPr/>
        <a:lstStyle/>
        <a:p>
          <a:endParaRPr lang="es-MX"/>
        </a:p>
      </dgm:t>
    </dgm:pt>
    <dgm:pt modelId="{D1B9FCCD-2270-457A-81D9-785004DDA2EE}" type="sibTrans" cxnId="{CF17DFC6-04B6-40ED-992F-527DCB7D68B3}">
      <dgm:prSet/>
      <dgm:spPr/>
      <dgm:t>
        <a:bodyPr/>
        <a:lstStyle/>
        <a:p>
          <a:endParaRPr lang="es-MX"/>
        </a:p>
      </dgm:t>
    </dgm:pt>
    <dgm:pt modelId="{533ED432-F815-4507-B80E-5C0D3AC7F542}">
      <dgm:prSet phldrT="[Texto]"/>
      <dgm:spPr/>
      <dgm:t>
        <a:bodyPr/>
        <a:lstStyle/>
        <a:p>
          <a:r>
            <a:rPr lang="es-MX" dirty="0" err="1"/>
            <a:t>Translation</a:t>
          </a:r>
          <a:endParaRPr lang="es-MX" dirty="0"/>
        </a:p>
      </dgm:t>
    </dgm:pt>
    <dgm:pt modelId="{551CA8E5-C826-4FF7-B999-99E6D73CFCE2}" type="parTrans" cxnId="{BDA9584C-2108-458C-A36C-E8B911AD7C1F}">
      <dgm:prSet/>
      <dgm:spPr/>
      <dgm:t>
        <a:bodyPr/>
        <a:lstStyle/>
        <a:p>
          <a:endParaRPr lang="es-MX"/>
        </a:p>
      </dgm:t>
    </dgm:pt>
    <dgm:pt modelId="{61AEEA8C-7F54-4095-9EF3-730002C4564D}" type="sibTrans" cxnId="{BDA9584C-2108-458C-A36C-E8B911AD7C1F}">
      <dgm:prSet/>
      <dgm:spPr/>
      <dgm:t>
        <a:bodyPr/>
        <a:lstStyle/>
        <a:p>
          <a:endParaRPr lang="es-MX"/>
        </a:p>
      </dgm:t>
    </dgm:pt>
    <dgm:pt modelId="{8A27D82A-4EE6-40B4-9DBD-AD8E5F50DE8E}">
      <dgm:prSet phldrT="[Texto]"/>
      <dgm:spPr/>
      <dgm:t>
        <a:bodyPr/>
        <a:lstStyle/>
        <a:p>
          <a:r>
            <a:rPr lang="es-MX" dirty="0" err="1"/>
            <a:t>Speech</a:t>
          </a:r>
          <a:endParaRPr lang="es-MX" dirty="0"/>
        </a:p>
      </dgm:t>
    </dgm:pt>
    <dgm:pt modelId="{C8BA024B-ACA2-4DAA-8B20-DBB470EEBC26}" type="parTrans" cxnId="{A82E410C-5FC3-47A1-B9BD-1898FD162979}">
      <dgm:prSet/>
      <dgm:spPr/>
      <dgm:t>
        <a:bodyPr/>
        <a:lstStyle/>
        <a:p>
          <a:endParaRPr lang="es-MX"/>
        </a:p>
      </dgm:t>
    </dgm:pt>
    <dgm:pt modelId="{69BCE3FB-8540-447A-BCF2-16BB4A2C1882}" type="sibTrans" cxnId="{A82E410C-5FC3-47A1-B9BD-1898FD162979}">
      <dgm:prSet/>
      <dgm:spPr/>
      <dgm:t>
        <a:bodyPr/>
        <a:lstStyle/>
        <a:p>
          <a:endParaRPr lang="es-MX"/>
        </a:p>
      </dgm:t>
    </dgm:pt>
    <dgm:pt modelId="{E146E9E2-9680-4B41-AC75-EB81FCA4FC6E}">
      <dgm:prSet phldrT="[Texto]"/>
      <dgm:spPr/>
      <dgm:t>
        <a:bodyPr/>
        <a:lstStyle/>
        <a:p>
          <a:r>
            <a:rPr lang="es-MX" dirty="0"/>
            <a:t>Expert </a:t>
          </a:r>
          <a:r>
            <a:rPr lang="es-MX" dirty="0" err="1"/>
            <a:t>Systems</a:t>
          </a:r>
          <a:endParaRPr lang="es-MX" dirty="0"/>
        </a:p>
      </dgm:t>
    </dgm:pt>
    <dgm:pt modelId="{D238334D-FC33-4728-BBF9-52204F59AC74}" type="parTrans" cxnId="{C7D7427D-2E49-4E26-9A64-B1B446CB5E95}">
      <dgm:prSet/>
      <dgm:spPr/>
      <dgm:t>
        <a:bodyPr/>
        <a:lstStyle/>
        <a:p>
          <a:endParaRPr lang="es-MX"/>
        </a:p>
      </dgm:t>
    </dgm:pt>
    <dgm:pt modelId="{D9F3201D-FB16-4A10-8280-C54ABEFD178C}" type="sibTrans" cxnId="{C7D7427D-2E49-4E26-9A64-B1B446CB5E95}">
      <dgm:prSet/>
      <dgm:spPr/>
      <dgm:t>
        <a:bodyPr/>
        <a:lstStyle/>
        <a:p>
          <a:endParaRPr lang="es-MX"/>
        </a:p>
      </dgm:t>
    </dgm:pt>
    <dgm:pt modelId="{0E74B3B4-5030-4737-B240-F53F31086A44}">
      <dgm:prSet phldrT="[Texto]"/>
      <dgm:spPr/>
      <dgm:t>
        <a:bodyPr/>
        <a:lstStyle/>
        <a:p>
          <a:r>
            <a:rPr lang="es-MX" b="1" dirty="0" err="1"/>
            <a:t>Robotics</a:t>
          </a:r>
          <a:endParaRPr lang="es-MX" b="1" dirty="0"/>
        </a:p>
      </dgm:t>
    </dgm:pt>
    <dgm:pt modelId="{132DB895-E9B5-482C-AB75-55AF72F4BCE7}" type="parTrans" cxnId="{6801D855-CB5D-45F1-AAF9-51F1982A9930}">
      <dgm:prSet/>
      <dgm:spPr/>
      <dgm:t>
        <a:bodyPr/>
        <a:lstStyle/>
        <a:p>
          <a:endParaRPr lang="es-MX"/>
        </a:p>
      </dgm:t>
    </dgm:pt>
    <dgm:pt modelId="{438A1AE0-48C0-4099-8363-320726B5E89C}" type="sibTrans" cxnId="{6801D855-CB5D-45F1-AAF9-51F1982A9930}">
      <dgm:prSet/>
      <dgm:spPr/>
      <dgm:t>
        <a:bodyPr/>
        <a:lstStyle/>
        <a:p>
          <a:endParaRPr lang="es-MX"/>
        </a:p>
      </dgm:t>
    </dgm:pt>
    <dgm:pt modelId="{B6346E23-24FD-4406-81F2-76B06AE08B12}">
      <dgm:prSet phldrT="[Texto]"/>
      <dgm:spPr/>
      <dgm:t>
        <a:bodyPr/>
        <a:lstStyle/>
        <a:p>
          <a:r>
            <a:rPr lang="es-MX" dirty="0" err="1"/>
            <a:t>Vision</a:t>
          </a:r>
          <a:endParaRPr lang="es-MX" dirty="0"/>
        </a:p>
      </dgm:t>
    </dgm:pt>
    <dgm:pt modelId="{1A8352BE-AE37-45DB-8828-24CADB634FD2}" type="parTrans" cxnId="{176C117C-60C7-4438-AC5F-A33EEDCA41E2}">
      <dgm:prSet/>
      <dgm:spPr/>
      <dgm:t>
        <a:bodyPr/>
        <a:lstStyle/>
        <a:p>
          <a:endParaRPr lang="es-MX"/>
        </a:p>
      </dgm:t>
    </dgm:pt>
    <dgm:pt modelId="{90AD39AA-AE65-4146-8958-B05272A040FB}" type="sibTrans" cxnId="{176C117C-60C7-4438-AC5F-A33EEDCA41E2}">
      <dgm:prSet/>
      <dgm:spPr/>
      <dgm:t>
        <a:bodyPr/>
        <a:lstStyle/>
        <a:p>
          <a:endParaRPr lang="es-MX"/>
        </a:p>
      </dgm:t>
    </dgm:pt>
    <dgm:pt modelId="{AA1BB1B8-A0E9-4181-9B72-39F29E426B9B}">
      <dgm:prSet phldrT="[Texto]"/>
      <dgm:spPr/>
      <dgm:t>
        <a:bodyPr/>
        <a:lstStyle/>
        <a:p>
          <a:r>
            <a:rPr lang="es-MX" dirty="0" err="1"/>
            <a:t>Image</a:t>
          </a:r>
          <a:r>
            <a:rPr lang="es-MX" dirty="0"/>
            <a:t> </a:t>
          </a:r>
          <a:r>
            <a:rPr lang="es-MX" dirty="0" err="1"/>
            <a:t>recognition</a:t>
          </a:r>
          <a:endParaRPr lang="es-MX" dirty="0"/>
        </a:p>
      </dgm:t>
    </dgm:pt>
    <dgm:pt modelId="{986F8268-3590-472B-9E1C-32EAAE082C8E}" type="parTrans" cxnId="{8B98D177-C1B0-4944-9034-1CE26EE1B3A3}">
      <dgm:prSet/>
      <dgm:spPr/>
      <dgm:t>
        <a:bodyPr/>
        <a:lstStyle/>
        <a:p>
          <a:endParaRPr lang="es-MX"/>
        </a:p>
      </dgm:t>
    </dgm:pt>
    <dgm:pt modelId="{32506164-A1AC-4C3D-8B2C-75BB5D8B0009}" type="sibTrans" cxnId="{8B98D177-C1B0-4944-9034-1CE26EE1B3A3}">
      <dgm:prSet/>
      <dgm:spPr/>
      <dgm:t>
        <a:bodyPr/>
        <a:lstStyle/>
        <a:p>
          <a:endParaRPr lang="es-MX"/>
        </a:p>
      </dgm:t>
    </dgm:pt>
    <dgm:pt modelId="{CD9737B3-F772-4E19-8ADF-3FA81440D7CC}" type="pres">
      <dgm:prSet presAssocID="{A65AAE82-AA61-49D1-982B-46396383D366}" presName="diagram" presStyleCnt="0">
        <dgm:presLayoutVars>
          <dgm:chPref val="1"/>
          <dgm:dir/>
          <dgm:animOne val="branch"/>
          <dgm:animLvl val="lvl"/>
          <dgm:resizeHandles val="exact"/>
        </dgm:presLayoutVars>
      </dgm:prSet>
      <dgm:spPr/>
    </dgm:pt>
    <dgm:pt modelId="{93D09A96-B107-435B-9725-ED9454649CD9}" type="pres">
      <dgm:prSet presAssocID="{94069403-8371-4CFD-BBF2-BDA6C22E07DE}" presName="root1" presStyleCnt="0"/>
      <dgm:spPr/>
    </dgm:pt>
    <dgm:pt modelId="{23D59703-07C4-4B18-9762-4B7333669E7D}" type="pres">
      <dgm:prSet presAssocID="{94069403-8371-4CFD-BBF2-BDA6C22E07DE}" presName="LevelOneTextNode" presStyleLbl="node0" presStyleIdx="0" presStyleCnt="1">
        <dgm:presLayoutVars>
          <dgm:chPref val="3"/>
        </dgm:presLayoutVars>
      </dgm:prSet>
      <dgm:spPr/>
    </dgm:pt>
    <dgm:pt modelId="{984F339C-1C7E-4F7A-8D82-E20BB8A58F43}" type="pres">
      <dgm:prSet presAssocID="{94069403-8371-4CFD-BBF2-BDA6C22E07DE}" presName="level2hierChild" presStyleCnt="0"/>
      <dgm:spPr/>
    </dgm:pt>
    <dgm:pt modelId="{559A9006-9B41-410C-B455-2559461BE0FD}" type="pres">
      <dgm:prSet presAssocID="{4E31DAD3-AB2E-4787-925F-44687D4731A4}" presName="conn2-1" presStyleLbl="parChTrans1D2" presStyleIdx="0" presStyleCnt="5"/>
      <dgm:spPr/>
    </dgm:pt>
    <dgm:pt modelId="{85C99D2F-8A0E-4987-A570-41AE4E036486}" type="pres">
      <dgm:prSet presAssocID="{4E31DAD3-AB2E-4787-925F-44687D4731A4}" presName="connTx" presStyleLbl="parChTrans1D2" presStyleIdx="0" presStyleCnt="5"/>
      <dgm:spPr/>
    </dgm:pt>
    <dgm:pt modelId="{F85D9032-8DAA-4F46-B0D2-234BB6C11D3B}" type="pres">
      <dgm:prSet presAssocID="{5951718D-E241-459D-9240-4D785A1253A3}" presName="root2" presStyleCnt="0"/>
      <dgm:spPr/>
    </dgm:pt>
    <dgm:pt modelId="{5878AED8-3501-4F80-AD28-36969D56A096}" type="pres">
      <dgm:prSet presAssocID="{5951718D-E241-459D-9240-4D785A1253A3}" presName="LevelTwoTextNode" presStyleLbl="node2" presStyleIdx="0" presStyleCnt="5">
        <dgm:presLayoutVars>
          <dgm:chPref val="3"/>
        </dgm:presLayoutVars>
      </dgm:prSet>
      <dgm:spPr/>
    </dgm:pt>
    <dgm:pt modelId="{E030B93C-1F86-4AD8-8675-C743D2BEAAE8}" type="pres">
      <dgm:prSet presAssocID="{5951718D-E241-459D-9240-4D785A1253A3}" presName="level3hierChild" presStyleCnt="0"/>
      <dgm:spPr/>
    </dgm:pt>
    <dgm:pt modelId="{B74F7FAD-21F4-4829-8B38-97C231F9E14A}" type="pres">
      <dgm:prSet presAssocID="{EF128E61-1090-4C51-9D4C-E5AC83905956}" presName="conn2-1" presStyleLbl="parChTrans1D3" presStyleIdx="0" presStyleCnt="6"/>
      <dgm:spPr/>
    </dgm:pt>
    <dgm:pt modelId="{8B95ED7D-4441-4938-9428-8B04641867AC}" type="pres">
      <dgm:prSet presAssocID="{EF128E61-1090-4C51-9D4C-E5AC83905956}" presName="connTx" presStyleLbl="parChTrans1D3" presStyleIdx="0" presStyleCnt="6"/>
      <dgm:spPr/>
    </dgm:pt>
    <dgm:pt modelId="{E244F011-EDB1-4757-B64E-409E0C2EEDEC}" type="pres">
      <dgm:prSet presAssocID="{F2CBFCFD-89E8-4A7D-8DF8-C9CE7A32C9B2}" presName="root2" presStyleCnt="0"/>
      <dgm:spPr/>
    </dgm:pt>
    <dgm:pt modelId="{64F63151-B5BF-467F-8ADB-C18646D5A45C}" type="pres">
      <dgm:prSet presAssocID="{F2CBFCFD-89E8-4A7D-8DF8-C9CE7A32C9B2}" presName="LevelTwoTextNode" presStyleLbl="node3" presStyleIdx="0" presStyleCnt="6">
        <dgm:presLayoutVars>
          <dgm:chPref val="3"/>
        </dgm:presLayoutVars>
      </dgm:prSet>
      <dgm:spPr/>
    </dgm:pt>
    <dgm:pt modelId="{300FF767-4BDA-496E-9CA1-054B9DC3A47F}" type="pres">
      <dgm:prSet presAssocID="{F2CBFCFD-89E8-4A7D-8DF8-C9CE7A32C9B2}" presName="level3hierChild" presStyleCnt="0"/>
      <dgm:spPr/>
    </dgm:pt>
    <dgm:pt modelId="{0D298078-BA24-4DC7-83D5-0842B18E15AE}" type="pres">
      <dgm:prSet presAssocID="{C6EB5D96-A24F-49C8-A337-583423E62655}" presName="conn2-1" presStyleLbl="parChTrans1D3" presStyleIdx="1" presStyleCnt="6"/>
      <dgm:spPr/>
    </dgm:pt>
    <dgm:pt modelId="{30A315DD-9930-4908-B75A-110E069E1E81}" type="pres">
      <dgm:prSet presAssocID="{C6EB5D96-A24F-49C8-A337-583423E62655}" presName="connTx" presStyleLbl="parChTrans1D3" presStyleIdx="1" presStyleCnt="6"/>
      <dgm:spPr/>
    </dgm:pt>
    <dgm:pt modelId="{A299A9B8-48FA-4DEA-9CDA-772991882B7C}" type="pres">
      <dgm:prSet presAssocID="{FB81A550-8688-400C-ABC2-16D8BA344D30}" presName="root2" presStyleCnt="0"/>
      <dgm:spPr/>
    </dgm:pt>
    <dgm:pt modelId="{78D3DBB0-94D4-4C23-95C5-8C54B77A9F60}" type="pres">
      <dgm:prSet presAssocID="{FB81A550-8688-400C-ABC2-16D8BA344D30}" presName="LevelTwoTextNode" presStyleLbl="node3" presStyleIdx="1" presStyleCnt="6">
        <dgm:presLayoutVars>
          <dgm:chPref val="3"/>
        </dgm:presLayoutVars>
      </dgm:prSet>
      <dgm:spPr/>
    </dgm:pt>
    <dgm:pt modelId="{ABD6D75E-56F6-4A31-9A3E-D0C6412DC88A}" type="pres">
      <dgm:prSet presAssocID="{FB81A550-8688-400C-ABC2-16D8BA344D30}" presName="level3hierChild" presStyleCnt="0"/>
      <dgm:spPr/>
    </dgm:pt>
    <dgm:pt modelId="{33CE665C-C057-4B11-AE6E-47188233F3AC}" type="pres">
      <dgm:prSet presAssocID="{25F6A9D7-81EA-4C2E-99A5-4D9A73417C02}" presName="conn2-1" presStyleLbl="parChTrans1D2" presStyleIdx="1" presStyleCnt="5"/>
      <dgm:spPr/>
    </dgm:pt>
    <dgm:pt modelId="{EDDFC88F-0E12-4FE3-AB4A-CF6AA461F982}" type="pres">
      <dgm:prSet presAssocID="{25F6A9D7-81EA-4C2E-99A5-4D9A73417C02}" presName="connTx" presStyleLbl="parChTrans1D2" presStyleIdx="1" presStyleCnt="5"/>
      <dgm:spPr/>
    </dgm:pt>
    <dgm:pt modelId="{65DE7E41-5FC8-4897-BF53-2DB820E3A804}" type="pres">
      <dgm:prSet presAssocID="{01F78E96-3F66-426A-AFC7-4E7E4C135567}" presName="root2" presStyleCnt="0"/>
      <dgm:spPr/>
    </dgm:pt>
    <dgm:pt modelId="{C46292D5-04E7-48B9-B2C6-FF6FE00FA271}" type="pres">
      <dgm:prSet presAssocID="{01F78E96-3F66-426A-AFC7-4E7E4C135567}" presName="LevelTwoTextNode" presStyleLbl="node2" presStyleIdx="1" presStyleCnt="5">
        <dgm:presLayoutVars>
          <dgm:chPref val="3"/>
        </dgm:presLayoutVars>
      </dgm:prSet>
      <dgm:spPr/>
    </dgm:pt>
    <dgm:pt modelId="{A4257795-39D8-4E5C-ABE8-20E3F3709710}" type="pres">
      <dgm:prSet presAssocID="{01F78E96-3F66-426A-AFC7-4E7E4C135567}" presName="level3hierChild" presStyleCnt="0"/>
      <dgm:spPr/>
    </dgm:pt>
    <dgm:pt modelId="{861552A2-0229-4302-8980-5DD9FD437FB2}" type="pres">
      <dgm:prSet presAssocID="{7EED00FD-743B-4698-86CB-E451CBF3F77D}" presName="conn2-1" presStyleLbl="parChTrans1D3" presStyleIdx="2" presStyleCnt="6"/>
      <dgm:spPr/>
    </dgm:pt>
    <dgm:pt modelId="{1450447A-5110-42ED-BD80-944EC1F66140}" type="pres">
      <dgm:prSet presAssocID="{7EED00FD-743B-4698-86CB-E451CBF3F77D}" presName="connTx" presStyleLbl="parChTrans1D3" presStyleIdx="2" presStyleCnt="6"/>
      <dgm:spPr/>
    </dgm:pt>
    <dgm:pt modelId="{6EEDEAEC-4509-4DAF-B636-7AA09DD5B44F}" type="pres">
      <dgm:prSet presAssocID="{C6161386-8474-4D02-A145-CA7BCD750870}" presName="root2" presStyleCnt="0"/>
      <dgm:spPr/>
    </dgm:pt>
    <dgm:pt modelId="{F6990B7E-A9BA-4782-904D-C13336212F54}" type="pres">
      <dgm:prSet presAssocID="{C6161386-8474-4D02-A145-CA7BCD750870}" presName="LevelTwoTextNode" presStyleLbl="node3" presStyleIdx="2" presStyleCnt="6">
        <dgm:presLayoutVars>
          <dgm:chPref val="3"/>
        </dgm:presLayoutVars>
      </dgm:prSet>
      <dgm:spPr/>
    </dgm:pt>
    <dgm:pt modelId="{97ADEFC4-945B-45B4-97C0-581CCC678894}" type="pres">
      <dgm:prSet presAssocID="{C6161386-8474-4D02-A145-CA7BCD750870}" presName="level3hierChild" presStyleCnt="0"/>
      <dgm:spPr/>
    </dgm:pt>
    <dgm:pt modelId="{E5BAB87C-CDED-4664-9A84-BBF4C96CABF6}" type="pres">
      <dgm:prSet presAssocID="{551CA8E5-C826-4FF7-B999-99E6D73CFCE2}" presName="conn2-1" presStyleLbl="parChTrans1D3" presStyleIdx="3" presStyleCnt="6"/>
      <dgm:spPr/>
    </dgm:pt>
    <dgm:pt modelId="{8AAB4D8E-48B8-4514-9D58-5B3ED605DC0B}" type="pres">
      <dgm:prSet presAssocID="{551CA8E5-C826-4FF7-B999-99E6D73CFCE2}" presName="connTx" presStyleLbl="parChTrans1D3" presStyleIdx="3" presStyleCnt="6"/>
      <dgm:spPr/>
    </dgm:pt>
    <dgm:pt modelId="{034E7F6B-D4D7-48A7-AEF0-7B60AA8EE956}" type="pres">
      <dgm:prSet presAssocID="{533ED432-F815-4507-B80E-5C0D3AC7F542}" presName="root2" presStyleCnt="0"/>
      <dgm:spPr/>
    </dgm:pt>
    <dgm:pt modelId="{9D74ED85-571C-4D0C-AEA5-0AFA914E6CEC}" type="pres">
      <dgm:prSet presAssocID="{533ED432-F815-4507-B80E-5C0D3AC7F542}" presName="LevelTwoTextNode" presStyleLbl="node3" presStyleIdx="3" presStyleCnt="6">
        <dgm:presLayoutVars>
          <dgm:chPref val="3"/>
        </dgm:presLayoutVars>
      </dgm:prSet>
      <dgm:spPr/>
    </dgm:pt>
    <dgm:pt modelId="{BF15AE34-F62D-413B-B61D-A722EA605814}" type="pres">
      <dgm:prSet presAssocID="{533ED432-F815-4507-B80E-5C0D3AC7F542}" presName="level3hierChild" presStyleCnt="0"/>
      <dgm:spPr/>
    </dgm:pt>
    <dgm:pt modelId="{A07085AA-5301-4307-AF16-6211784489C6}" type="pres">
      <dgm:prSet presAssocID="{C8BA024B-ACA2-4DAA-8B20-DBB470EEBC26}" presName="conn2-1" presStyleLbl="parChTrans1D3" presStyleIdx="4" presStyleCnt="6"/>
      <dgm:spPr/>
    </dgm:pt>
    <dgm:pt modelId="{42E492DC-5E9F-4C52-B357-57EDEC4B487B}" type="pres">
      <dgm:prSet presAssocID="{C8BA024B-ACA2-4DAA-8B20-DBB470EEBC26}" presName="connTx" presStyleLbl="parChTrans1D3" presStyleIdx="4" presStyleCnt="6"/>
      <dgm:spPr/>
    </dgm:pt>
    <dgm:pt modelId="{2DBF3A83-D65C-425C-9FA0-062CC7C2DDD8}" type="pres">
      <dgm:prSet presAssocID="{8A27D82A-4EE6-40B4-9DBD-AD8E5F50DE8E}" presName="root2" presStyleCnt="0"/>
      <dgm:spPr/>
    </dgm:pt>
    <dgm:pt modelId="{C879AAE9-830A-45E1-8CE7-C050866B1A98}" type="pres">
      <dgm:prSet presAssocID="{8A27D82A-4EE6-40B4-9DBD-AD8E5F50DE8E}" presName="LevelTwoTextNode" presStyleLbl="node3" presStyleIdx="4" presStyleCnt="6">
        <dgm:presLayoutVars>
          <dgm:chPref val="3"/>
        </dgm:presLayoutVars>
      </dgm:prSet>
      <dgm:spPr/>
    </dgm:pt>
    <dgm:pt modelId="{9ECE49BB-7779-4A92-AA7B-5C5AEB2C73EA}" type="pres">
      <dgm:prSet presAssocID="{8A27D82A-4EE6-40B4-9DBD-AD8E5F50DE8E}" presName="level3hierChild" presStyleCnt="0"/>
      <dgm:spPr/>
    </dgm:pt>
    <dgm:pt modelId="{9B6C3F64-EDEF-4AC5-9083-95CD844BB0F8}" type="pres">
      <dgm:prSet presAssocID="{D238334D-FC33-4728-BBF9-52204F59AC74}" presName="conn2-1" presStyleLbl="parChTrans1D2" presStyleIdx="2" presStyleCnt="5"/>
      <dgm:spPr/>
    </dgm:pt>
    <dgm:pt modelId="{36FFA63A-524F-4DAA-A93C-18E934AC84B9}" type="pres">
      <dgm:prSet presAssocID="{D238334D-FC33-4728-BBF9-52204F59AC74}" presName="connTx" presStyleLbl="parChTrans1D2" presStyleIdx="2" presStyleCnt="5"/>
      <dgm:spPr/>
    </dgm:pt>
    <dgm:pt modelId="{4418D866-BB05-4182-8C4A-3D35A4A0D039}" type="pres">
      <dgm:prSet presAssocID="{E146E9E2-9680-4B41-AC75-EB81FCA4FC6E}" presName="root2" presStyleCnt="0"/>
      <dgm:spPr/>
    </dgm:pt>
    <dgm:pt modelId="{C622B491-C3E0-492E-B1B2-C9D35537837C}" type="pres">
      <dgm:prSet presAssocID="{E146E9E2-9680-4B41-AC75-EB81FCA4FC6E}" presName="LevelTwoTextNode" presStyleLbl="node2" presStyleIdx="2" presStyleCnt="5">
        <dgm:presLayoutVars>
          <dgm:chPref val="3"/>
        </dgm:presLayoutVars>
      </dgm:prSet>
      <dgm:spPr/>
    </dgm:pt>
    <dgm:pt modelId="{CDEA1C8E-A231-4044-89E2-FAEE124419A9}" type="pres">
      <dgm:prSet presAssocID="{E146E9E2-9680-4B41-AC75-EB81FCA4FC6E}" presName="level3hierChild" presStyleCnt="0"/>
      <dgm:spPr/>
    </dgm:pt>
    <dgm:pt modelId="{6D6F43A2-6D81-4F99-96AE-6CD26CDD0A2D}" type="pres">
      <dgm:prSet presAssocID="{132DB895-E9B5-482C-AB75-55AF72F4BCE7}" presName="conn2-1" presStyleLbl="parChTrans1D2" presStyleIdx="3" presStyleCnt="5"/>
      <dgm:spPr/>
    </dgm:pt>
    <dgm:pt modelId="{697C066C-983E-47F3-AC60-CD28F67DD7B5}" type="pres">
      <dgm:prSet presAssocID="{132DB895-E9B5-482C-AB75-55AF72F4BCE7}" presName="connTx" presStyleLbl="parChTrans1D2" presStyleIdx="3" presStyleCnt="5"/>
      <dgm:spPr/>
    </dgm:pt>
    <dgm:pt modelId="{829A82A0-28EA-402A-B5C1-A64B84C4927D}" type="pres">
      <dgm:prSet presAssocID="{0E74B3B4-5030-4737-B240-F53F31086A44}" presName="root2" presStyleCnt="0"/>
      <dgm:spPr/>
    </dgm:pt>
    <dgm:pt modelId="{D54BEC18-90E9-4FAA-A577-C783D3AE887A}" type="pres">
      <dgm:prSet presAssocID="{0E74B3B4-5030-4737-B240-F53F31086A44}" presName="LevelTwoTextNode" presStyleLbl="node2" presStyleIdx="3" presStyleCnt="5">
        <dgm:presLayoutVars>
          <dgm:chPref val="3"/>
        </dgm:presLayoutVars>
      </dgm:prSet>
      <dgm:spPr/>
    </dgm:pt>
    <dgm:pt modelId="{29F0266F-22C6-44F8-95FB-712C13A86B0C}" type="pres">
      <dgm:prSet presAssocID="{0E74B3B4-5030-4737-B240-F53F31086A44}" presName="level3hierChild" presStyleCnt="0"/>
      <dgm:spPr/>
    </dgm:pt>
    <dgm:pt modelId="{F8507E49-6AAA-4D6E-A697-C558D6EE5D88}" type="pres">
      <dgm:prSet presAssocID="{1A8352BE-AE37-45DB-8828-24CADB634FD2}" presName="conn2-1" presStyleLbl="parChTrans1D2" presStyleIdx="4" presStyleCnt="5"/>
      <dgm:spPr/>
    </dgm:pt>
    <dgm:pt modelId="{3D5A03D7-9EDE-44E0-B5F7-45EA5072ED50}" type="pres">
      <dgm:prSet presAssocID="{1A8352BE-AE37-45DB-8828-24CADB634FD2}" presName="connTx" presStyleLbl="parChTrans1D2" presStyleIdx="4" presStyleCnt="5"/>
      <dgm:spPr/>
    </dgm:pt>
    <dgm:pt modelId="{8EA24537-4D67-480D-BBE0-BC1AAC02C701}" type="pres">
      <dgm:prSet presAssocID="{B6346E23-24FD-4406-81F2-76B06AE08B12}" presName="root2" presStyleCnt="0"/>
      <dgm:spPr/>
    </dgm:pt>
    <dgm:pt modelId="{41E040F5-8C58-43AA-AFAE-33D158FB7EA0}" type="pres">
      <dgm:prSet presAssocID="{B6346E23-24FD-4406-81F2-76B06AE08B12}" presName="LevelTwoTextNode" presStyleLbl="node2" presStyleIdx="4" presStyleCnt="5">
        <dgm:presLayoutVars>
          <dgm:chPref val="3"/>
        </dgm:presLayoutVars>
      </dgm:prSet>
      <dgm:spPr/>
    </dgm:pt>
    <dgm:pt modelId="{D2B881BE-8B4F-4D28-907E-8D9D9419EF57}" type="pres">
      <dgm:prSet presAssocID="{B6346E23-24FD-4406-81F2-76B06AE08B12}" presName="level3hierChild" presStyleCnt="0"/>
      <dgm:spPr/>
    </dgm:pt>
    <dgm:pt modelId="{73DFFA2B-9E91-4FEE-BF39-109FDD19162C}" type="pres">
      <dgm:prSet presAssocID="{986F8268-3590-472B-9E1C-32EAAE082C8E}" presName="conn2-1" presStyleLbl="parChTrans1D3" presStyleIdx="5" presStyleCnt="6"/>
      <dgm:spPr/>
    </dgm:pt>
    <dgm:pt modelId="{07327D71-E363-4682-B514-A0FC090923E9}" type="pres">
      <dgm:prSet presAssocID="{986F8268-3590-472B-9E1C-32EAAE082C8E}" presName="connTx" presStyleLbl="parChTrans1D3" presStyleIdx="5" presStyleCnt="6"/>
      <dgm:spPr/>
    </dgm:pt>
    <dgm:pt modelId="{ED7897A0-E487-4374-9F02-6774C7B9CE15}" type="pres">
      <dgm:prSet presAssocID="{AA1BB1B8-A0E9-4181-9B72-39F29E426B9B}" presName="root2" presStyleCnt="0"/>
      <dgm:spPr/>
    </dgm:pt>
    <dgm:pt modelId="{590CC872-D52B-4697-8115-06CC947CF9EF}" type="pres">
      <dgm:prSet presAssocID="{AA1BB1B8-A0E9-4181-9B72-39F29E426B9B}" presName="LevelTwoTextNode" presStyleLbl="node3" presStyleIdx="5" presStyleCnt="6">
        <dgm:presLayoutVars>
          <dgm:chPref val="3"/>
        </dgm:presLayoutVars>
      </dgm:prSet>
      <dgm:spPr/>
    </dgm:pt>
    <dgm:pt modelId="{8B801AB0-3143-4DF7-84ED-EAB837A6052B}" type="pres">
      <dgm:prSet presAssocID="{AA1BB1B8-A0E9-4181-9B72-39F29E426B9B}" presName="level3hierChild" presStyleCnt="0"/>
      <dgm:spPr/>
    </dgm:pt>
  </dgm:ptLst>
  <dgm:cxnLst>
    <dgm:cxn modelId="{17C5180B-651E-4FD2-BE8C-9AD61941B8A7}" type="presOf" srcId="{EF128E61-1090-4C51-9D4C-E5AC83905956}" destId="{B74F7FAD-21F4-4829-8B38-97C231F9E14A}" srcOrd="0" destOrd="0" presId="urn:microsoft.com/office/officeart/2005/8/layout/hierarchy2"/>
    <dgm:cxn modelId="{A82E410C-5FC3-47A1-B9BD-1898FD162979}" srcId="{01F78E96-3F66-426A-AFC7-4E7E4C135567}" destId="{8A27D82A-4EE6-40B4-9DBD-AD8E5F50DE8E}" srcOrd="2" destOrd="0" parTransId="{C8BA024B-ACA2-4DAA-8B20-DBB470EEBC26}" sibTransId="{69BCE3FB-8540-447A-BCF2-16BB4A2C1882}"/>
    <dgm:cxn modelId="{76D3AC12-C6FB-4D58-951B-648DC9D90773}" type="presOf" srcId="{E146E9E2-9680-4B41-AC75-EB81FCA4FC6E}" destId="{C622B491-C3E0-492E-B1B2-C9D35537837C}" srcOrd="0" destOrd="0" presId="urn:microsoft.com/office/officeart/2005/8/layout/hierarchy2"/>
    <dgm:cxn modelId="{3C4EF012-1E40-48BE-8BCB-094AA0338603}" type="presOf" srcId="{8A27D82A-4EE6-40B4-9DBD-AD8E5F50DE8E}" destId="{C879AAE9-830A-45E1-8CE7-C050866B1A98}" srcOrd="0" destOrd="0" presId="urn:microsoft.com/office/officeart/2005/8/layout/hierarchy2"/>
    <dgm:cxn modelId="{F2DEC113-14FE-47E5-85E2-FEDFBB6405D8}" type="presOf" srcId="{C8BA024B-ACA2-4DAA-8B20-DBB470EEBC26}" destId="{A07085AA-5301-4307-AF16-6211784489C6}" srcOrd="0" destOrd="0" presId="urn:microsoft.com/office/officeart/2005/8/layout/hierarchy2"/>
    <dgm:cxn modelId="{67CE0416-88AF-4C40-8BB0-F9723CE03625}" type="presOf" srcId="{FB81A550-8688-400C-ABC2-16D8BA344D30}" destId="{78D3DBB0-94D4-4C23-95C5-8C54B77A9F60}" srcOrd="0" destOrd="0" presId="urn:microsoft.com/office/officeart/2005/8/layout/hierarchy2"/>
    <dgm:cxn modelId="{F662A616-6BCE-4CCD-9D7A-36526A523157}" type="presOf" srcId="{551CA8E5-C826-4FF7-B999-99E6D73CFCE2}" destId="{8AAB4D8E-48B8-4514-9D58-5B3ED605DC0B}" srcOrd="1" destOrd="0" presId="urn:microsoft.com/office/officeart/2005/8/layout/hierarchy2"/>
    <dgm:cxn modelId="{8DD48F20-6D89-4044-887C-0CB2A2C66BBC}" type="presOf" srcId="{25F6A9D7-81EA-4C2E-99A5-4D9A73417C02}" destId="{33CE665C-C057-4B11-AE6E-47188233F3AC}" srcOrd="0" destOrd="0" presId="urn:microsoft.com/office/officeart/2005/8/layout/hierarchy2"/>
    <dgm:cxn modelId="{95BF5832-B5EB-4B5F-B5E7-523EF10A8248}" type="presOf" srcId="{94069403-8371-4CFD-BBF2-BDA6C22E07DE}" destId="{23D59703-07C4-4B18-9762-4B7333669E7D}" srcOrd="0" destOrd="0" presId="urn:microsoft.com/office/officeart/2005/8/layout/hierarchy2"/>
    <dgm:cxn modelId="{D4964C35-1299-4162-B165-7CA09543370C}" type="presOf" srcId="{C8BA024B-ACA2-4DAA-8B20-DBB470EEBC26}" destId="{42E492DC-5E9F-4C52-B357-57EDEC4B487B}" srcOrd="1" destOrd="0" presId="urn:microsoft.com/office/officeart/2005/8/layout/hierarchy2"/>
    <dgm:cxn modelId="{206A7B35-5535-42DD-8CBE-897041B9C936}" type="presOf" srcId="{C6EB5D96-A24F-49C8-A337-583423E62655}" destId="{0D298078-BA24-4DC7-83D5-0842B18E15AE}" srcOrd="0" destOrd="0" presId="urn:microsoft.com/office/officeart/2005/8/layout/hierarchy2"/>
    <dgm:cxn modelId="{0DBA205B-5095-4476-A818-E8366E08C5A0}" type="presOf" srcId="{986F8268-3590-472B-9E1C-32EAAE082C8E}" destId="{73DFFA2B-9E91-4FEE-BF39-109FDD19162C}" srcOrd="0" destOrd="0" presId="urn:microsoft.com/office/officeart/2005/8/layout/hierarchy2"/>
    <dgm:cxn modelId="{19311164-6047-469A-B734-01C745EDE321}" type="presOf" srcId="{0E74B3B4-5030-4737-B240-F53F31086A44}" destId="{D54BEC18-90E9-4FAA-A577-C783D3AE887A}" srcOrd="0" destOrd="0" presId="urn:microsoft.com/office/officeart/2005/8/layout/hierarchy2"/>
    <dgm:cxn modelId="{03026F68-921F-498B-933F-7F70347AB55A}" type="presOf" srcId="{D238334D-FC33-4728-BBF9-52204F59AC74}" destId="{9B6C3F64-EDEF-4AC5-9083-95CD844BB0F8}" srcOrd="0" destOrd="0" presId="urn:microsoft.com/office/officeart/2005/8/layout/hierarchy2"/>
    <dgm:cxn modelId="{CB3C454B-F5A2-4CF7-A8D4-9B3F7B13F0A1}" srcId="{5951718D-E241-459D-9240-4D785A1253A3}" destId="{F2CBFCFD-89E8-4A7D-8DF8-C9CE7A32C9B2}" srcOrd="0" destOrd="0" parTransId="{EF128E61-1090-4C51-9D4C-E5AC83905956}" sibTransId="{5D9CD34B-1EE3-4E70-86B9-A272788C6D69}"/>
    <dgm:cxn modelId="{BDA9584C-2108-458C-A36C-E8B911AD7C1F}" srcId="{01F78E96-3F66-426A-AFC7-4E7E4C135567}" destId="{533ED432-F815-4507-B80E-5C0D3AC7F542}" srcOrd="1" destOrd="0" parTransId="{551CA8E5-C826-4FF7-B999-99E6D73CFCE2}" sibTransId="{61AEEA8C-7F54-4095-9EF3-730002C4564D}"/>
    <dgm:cxn modelId="{193F494D-7C7C-4D5B-96EC-96C08D27B085}" type="presOf" srcId="{132DB895-E9B5-482C-AB75-55AF72F4BCE7}" destId="{697C066C-983E-47F3-AC60-CD28F67DD7B5}" srcOrd="1" destOrd="0" presId="urn:microsoft.com/office/officeart/2005/8/layout/hierarchy2"/>
    <dgm:cxn modelId="{35E6E46D-7F29-4B70-A891-60705AFA029C}" type="presOf" srcId="{1A8352BE-AE37-45DB-8828-24CADB634FD2}" destId="{3D5A03D7-9EDE-44E0-B5F7-45EA5072ED50}" srcOrd="1" destOrd="0" presId="urn:microsoft.com/office/officeart/2005/8/layout/hierarchy2"/>
    <dgm:cxn modelId="{56D8CC4E-F264-4937-A66C-4BE908D79D7C}" type="presOf" srcId="{533ED432-F815-4507-B80E-5C0D3AC7F542}" destId="{9D74ED85-571C-4D0C-AEA5-0AFA914E6CEC}" srcOrd="0" destOrd="0" presId="urn:microsoft.com/office/officeart/2005/8/layout/hierarchy2"/>
    <dgm:cxn modelId="{A1220F72-F216-4889-9DDD-F0D74BD13307}" srcId="{5951718D-E241-459D-9240-4D785A1253A3}" destId="{FB81A550-8688-400C-ABC2-16D8BA344D30}" srcOrd="1" destOrd="0" parTransId="{C6EB5D96-A24F-49C8-A337-583423E62655}" sibTransId="{BCC4FC91-E250-4E4A-8AD6-0A2B40CE2727}"/>
    <dgm:cxn modelId="{6801D855-CB5D-45F1-AAF9-51F1982A9930}" srcId="{94069403-8371-4CFD-BBF2-BDA6C22E07DE}" destId="{0E74B3B4-5030-4737-B240-F53F31086A44}" srcOrd="3" destOrd="0" parTransId="{132DB895-E9B5-482C-AB75-55AF72F4BCE7}" sibTransId="{438A1AE0-48C0-4099-8363-320726B5E89C}"/>
    <dgm:cxn modelId="{01C1D077-2A8B-4A76-A912-2E0523B0AD04}" type="presOf" srcId="{4E31DAD3-AB2E-4787-925F-44687D4731A4}" destId="{85C99D2F-8A0E-4987-A570-41AE4E036486}" srcOrd="1" destOrd="0" presId="urn:microsoft.com/office/officeart/2005/8/layout/hierarchy2"/>
    <dgm:cxn modelId="{8B98D177-C1B0-4944-9034-1CE26EE1B3A3}" srcId="{B6346E23-24FD-4406-81F2-76B06AE08B12}" destId="{AA1BB1B8-A0E9-4181-9B72-39F29E426B9B}" srcOrd="0" destOrd="0" parTransId="{986F8268-3590-472B-9E1C-32EAAE082C8E}" sibTransId="{32506164-A1AC-4C3D-8B2C-75BB5D8B0009}"/>
    <dgm:cxn modelId="{176C117C-60C7-4438-AC5F-A33EEDCA41E2}" srcId="{94069403-8371-4CFD-BBF2-BDA6C22E07DE}" destId="{B6346E23-24FD-4406-81F2-76B06AE08B12}" srcOrd="4" destOrd="0" parTransId="{1A8352BE-AE37-45DB-8828-24CADB634FD2}" sibTransId="{90AD39AA-AE65-4146-8958-B05272A040FB}"/>
    <dgm:cxn modelId="{C7D7427D-2E49-4E26-9A64-B1B446CB5E95}" srcId="{94069403-8371-4CFD-BBF2-BDA6C22E07DE}" destId="{E146E9E2-9680-4B41-AC75-EB81FCA4FC6E}" srcOrd="2" destOrd="0" parTransId="{D238334D-FC33-4728-BBF9-52204F59AC74}" sibTransId="{D9F3201D-FB16-4A10-8280-C54ABEFD178C}"/>
    <dgm:cxn modelId="{ED172A85-49EB-4255-AB96-7542B24B83C4}" type="presOf" srcId="{01F78E96-3F66-426A-AFC7-4E7E4C135567}" destId="{C46292D5-04E7-48B9-B2C6-FF6FE00FA271}" srcOrd="0" destOrd="0" presId="urn:microsoft.com/office/officeart/2005/8/layout/hierarchy2"/>
    <dgm:cxn modelId="{E9D0FC8F-D094-43B6-A2B6-51F9A9016259}" type="presOf" srcId="{5951718D-E241-459D-9240-4D785A1253A3}" destId="{5878AED8-3501-4F80-AD28-36969D56A096}" srcOrd="0" destOrd="0" presId="urn:microsoft.com/office/officeart/2005/8/layout/hierarchy2"/>
    <dgm:cxn modelId="{00443B9D-DA1E-4C3B-B353-16CF3A4EE4BB}" type="presOf" srcId="{986F8268-3590-472B-9E1C-32EAAE082C8E}" destId="{07327D71-E363-4682-B514-A0FC090923E9}" srcOrd="1" destOrd="0" presId="urn:microsoft.com/office/officeart/2005/8/layout/hierarchy2"/>
    <dgm:cxn modelId="{9E48209F-650B-4DBE-A18D-F1AE72D3A407}" type="presOf" srcId="{4E31DAD3-AB2E-4787-925F-44687D4731A4}" destId="{559A9006-9B41-410C-B455-2559461BE0FD}" srcOrd="0" destOrd="0" presId="urn:microsoft.com/office/officeart/2005/8/layout/hierarchy2"/>
    <dgm:cxn modelId="{F25C42AC-0A5B-4B77-B594-AD0EE556C44E}" type="presOf" srcId="{25F6A9D7-81EA-4C2E-99A5-4D9A73417C02}" destId="{EDDFC88F-0E12-4FE3-AB4A-CF6AA461F982}" srcOrd="1" destOrd="0" presId="urn:microsoft.com/office/officeart/2005/8/layout/hierarchy2"/>
    <dgm:cxn modelId="{CCD9A8B0-048D-48BC-8E11-1BF711A83250}" type="presOf" srcId="{551CA8E5-C826-4FF7-B999-99E6D73CFCE2}" destId="{E5BAB87C-CDED-4664-9A84-BBF4C96CABF6}" srcOrd="0" destOrd="0" presId="urn:microsoft.com/office/officeart/2005/8/layout/hierarchy2"/>
    <dgm:cxn modelId="{81AEE8B5-3CF6-47E6-B304-324089778334}" type="presOf" srcId="{C6161386-8474-4D02-A145-CA7BCD750870}" destId="{F6990B7E-A9BA-4782-904D-C13336212F54}" srcOrd="0" destOrd="0" presId="urn:microsoft.com/office/officeart/2005/8/layout/hierarchy2"/>
    <dgm:cxn modelId="{983439C4-416D-4D18-91BB-E0781444BC5E}" type="presOf" srcId="{D238334D-FC33-4728-BBF9-52204F59AC74}" destId="{36FFA63A-524F-4DAA-A93C-18E934AC84B9}" srcOrd="1" destOrd="0" presId="urn:microsoft.com/office/officeart/2005/8/layout/hierarchy2"/>
    <dgm:cxn modelId="{E75092C4-935D-45F4-9D80-4B764118CEB5}" type="presOf" srcId="{B6346E23-24FD-4406-81F2-76B06AE08B12}" destId="{41E040F5-8C58-43AA-AFAE-33D158FB7EA0}" srcOrd="0" destOrd="0" presId="urn:microsoft.com/office/officeart/2005/8/layout/hierarchy2"/>
    <dgm:cxn modelId="{CF17DFC6-04B6-40ED-992F-527DCB7D68B3}" srcId="{01F78E96-3F66-426A-AFC7-4E7E4C135567}" destId="{C6161386-8474-4D02-A145-CA7BCD750870}" srcOrd="0" destOrd="0" parTransId="{7EED00FD-743B-4698-86CB-E451CBF3F77D}" sibTransId="{D1B9FCCD-2270-457A-81D9-785004DDA2EE}"/>
    <dgm:cxn modelId="{F697B4C8-24C5-4B77-9CC3-A24106FBA6BB}" type="presOf" srcId="{EF128E61-1090-4C51-9D4C-E5AC83905956}" destId="{8B95ED7D-4441-4938-9428-8B04641867AC}" srcOrd="1" destOrd="0" presId="urn:microsoft.com/office/officeart/2005/8/layout/hierarchy2"/>
    <dgm:cxn modelId="{02285ECF-2356-4BD5-BC95-6BC8BDC4256E}" type="presOf" srcId="{1A8352BE-AE37-45DB-8828-24CADB634FD2}" destId="{F8507E49-6AAA-4D6E-A697-C558D6EE5D88}" srcOrd="0" destOrd="0" presId="urn:microsoft.com/office/officeart/2005/8/layout/hierarchy2"/>
    <dgm:cxn modelId="{E88D2CD0-908B-451C-A65D-CF98C08CC28B}" type="presOf" srcId="{C6EB5D96-A24F-49C8-A337-583423E62655}" destId="{30A315DD-9930-4908-B75A-110E069E1E81}" srcOrd="1" destOrd="0" presId="urn:microsoft.com/office/officeart/2005/8/layout/hierarchy2"/>
    <dgm:cxn modelId="{730CE6D2-FC47-4F9C-9AA5-071E0D39E0F4}" srcId="{94069403-8371-4CFD-BBF2-BDA6C22E07DE}" destId="{5951718D-E241-459D-9240-4D785A1253A3}" srcOrd="0" destOrd="0" parTransId="{4E31DAD3-AB2E-4787-925F-44687D4731A4}" sibTransId="{6A9E2C58-8895-4D2F-8442-D15027EF0448}"/>
    <dgm:cxn modelId="{69D4A0D4-F34E-49F2-8C0D-78041D4023F4}" type="presOf" srcId="{7EED00FD-743B-4698-86CB-E451CBF3F77D}" destId="{861552A2-0229-4302-8980-5DD9FD437FB2}" srcOrd="0" destOrd="0" presId="urn:microsoft.com/office/officeart/2005/8/layout/hierarchy2"/>
    <dgm:cxn modelId="{B30F00D6-79AD-489D-9DA0-A620ABE22D50}" srcId="{94069403-8371-4CFD-BBF2-BDA6C22E07DE}" destId="{01F78E96-3F66-426A-AFC7-4E7E4C135567}" srcOrd="1" destOrd="0" parTransId="{25F6A9D7-81EA-4C2E-99A5-4D9A73417C02}" sibTransId="{4069D49A-BA4C-46BE-98C4-F6047860C9F4}"/>
    <dgm:cxn modelId="{08F48BE4-40DD-44AB-AA67-97A7AD0F8882}" type="presOf" srcId="{132DB895-E9B5-482C-AB75-55AF72F4BCE7}" destId="{6D6F43A2-6D81-4F99-96AE-6CD26CDD0A2D}" srcOrd="0" destOrd="0" presId="urn:microsoft.com/office/officeart/2005/8/layout/hierarchy2"/>
    <dgm:cxn modelId="{273FA8EB-B5AA-45FC-A752-00F3673819DA}" type="presOf" srcId="{F2CBFCFD-89E8-4A7D-8DF8-C9CE7A32C9B2}" destId="{64F63151-B5BF-467F-8ADB-C18646D5A45C}" srcOrd="0" destOrd="0" presId="urn:microsoft.com/office/officeart/2005/8/layout/hierarchy2"/>
    <dgm:cxn modelId="{530056EF-545E-43B5-AFC8-B5F6C2DFC93A}" srcId="{A65AAE82-AA61-49D1-982B-46396383D366}" destId="{94069403-8371-4CFD-BBF2-BDA6C22E07DE}" srcOrd="0" destOrd="0" parTransId="{30546BF0-BC0B-44BC-A862-F0564D1603D0}" sibTransId="{3A3A0818-BCE4-41EE-B87B-6C9027CD8F41}"/>
    <dgm:cxn modelId="{2063AAEF-E549-447C-9058-5F0D108B4D8B}" type="presOf" srcId="{A65AAE82-AA61-49D1-982B-46396383D366}" destId="{CD9737B3-F772-4E19-8ADF-3FA81440D7CC}" srcOrd="0" destOrd="0" presId="urn:microsoft.com/office/officeart/2005/8/layout/hierarchy2"/>
    <dgm:cxn modelId="{352619F0-92F7-4F98-9BD1-7DDB42492866}" type="presOf" srcId="{7EED00FD-743B-4698-86CB-E451CBF3F77D}" destId="{1450447A-5110-42ED-BD80-944EC1F66140}" srcOrd="1" destOrd="0" presId="urn:microsoft.com/office/officeart/2005/8/layout/hierarchy2"/>
    <dgm:cxn modelId="{D0D993F9-5372-468A-9368-4A9783490F32}" type="presOf" srcId="{AA1BB1B8-A0E9-4181-9B72-39F29E426B9B}" destId="{590CC872-D52B-4697-8115-06CC947CF9EF}" srcOrd="0" destOrd="0" presId="urn:microsoft.com/office/officeart/2005/8/layout/hierarchy2"/>
    <dgm:cxn modelId="{9A3953C4-8811-4962-BE1F-B82046557139}" type="presParOf" srcId="{CD9737B3-F772-4E19-8ADF-3FA81440D7CC}" destId="{93D09A96-B107-435B-9725-ED9454649CD9}" srcOrd="0" destOrd="0" presId="urn:microsoft.com/office/officeart/2005/8/layout/hierarchy2"/>
    <dgm:cxn modelId="{61F7AE19-6669-4B76-A79A-08AF180E68CD}" type="presParOf" srcId="{93D09A96-B107-435B-9725-ED9454649CD9}" destId="{23D59703-07C4-4B18-9762-4B7333669E7D}" srcOrd="0" destOrd="0" presId="urn:microsoft.com/office/officeart/2005/8/layout/hierarchy2"/>
    <dgm:cxn modelId="{3A4038F2-CABD-4CF3-9D54-EB2D521B1F21}" type="presParOf" srcId="{93D09A96-B107-435B-9725-ED9454649CD9}" destId="{984F339C-1C7E-4F7A-8D82-E20BB8A58F43}" srcOrd="1" destOrd="0" presId="urn:microsoft.com/office/officeart/2005/8/layout/hierarchy2"/>
    <dgm:cxn modelId="{4524FA88-CB4A-4CD9-8F60-8E0CB78F3C4F}" type="presParOf" srcId="{984F339C-1C7E-4F7A-8D82-E20BB8A58F43}" destId="{559A9006-9B41-410C-B455-2559461BE0FD}" srcOrd="0" destOrd="0" presId="urn:microsoft.com/office/officeart/2005/8/layout/hierarchy2"/>
    <dgm:cxn modelId="{090E85A9-5C8D-41BC-BFB8-73C090E4A67B}" type="presParOf" srcId="{559A9006-9B41-410C-B455-2559461BE0FD}" destId="{85C99D2F-8A0E-4987-A570-41AE4E036486}" srcOrd="0" destOrd="0" presId="urn:microsoft.com/office/officeart/2005/8/layout/hierarchy2"/>
    <dgm:cxn modelId="{2769F1DD-C3E0-4CD4-9C0C-45BC21D8BFFA}" type="presParOf" srcId="{984F339C-1C7E-4F7A-8D82-E20BB8A58F43}" destId="{F85D9032-8DAA-4F46-B0D2-234BB6C11D3B}" srcOrd="1" destOrd="0" presId="urn:microsoft.com/office/officeart/2005/8/layout/hierarchy2"/>
    <dgm:cxn modelId="{4BF0D581-C757-4C99-A4F1-42827A21F8CD}" type="presParOf" srcId="{F85D9032-8DAA-4F46-B0D2-234BB6C11D3B}" destId="{5878AED8-3501-4F80-AD28-36969D56A096}" srcOrd="0" destOrd="0" presId="urn:microsoft.com/office/officeart/2005/8/layout/hierarchy2"/>
    <dgm:cxn modelId="{4AF55890-A20B-4A4B-BD31-310744A1B41C}" type="presParOf" srcId="{F85D9032-8DAA-4F46-B0D2-234BB6C11D3B}" destId="{E030B93C-1F86-4AD8-8675-C743D2BEAAE8}" srcOrd="1" destOrd="0" presId="urn:microsoft.com/office/officeart/2005/8/layout/hierarchy2"/>
    <dgm:cxn modelId="{53459F9C-BE40-47A5-BA15-4E74A67E6688}" type="presParOf" srcId="{E030B93C-1F86-4AD8-8675-C743D2BEAAE8}" destId="{B74F7FAD-21F4-4829-8B38-97C231F9E14A}" srcOrd="0" destOrd="0" presId="urn:microsoft.com/office/officeart/2005/8/layout/hierarchy2"/>
    <dgm:cxn modelId="{9F4003A8-2731-4FA8-837B-A5C4CB92A885}" type="presParOf" srcId="{B74F7FAD-21F4-4829-8B38-97C231F9E14A}" destId="{8B95ED7D-4441-4938-9428-8B04641867AC}" srcOrd="0" destOrd="0" presId="urn:microsoft.com/office/officeart/2005/8/layout/hierarchy2"/>
    <dgm:cxn modelId="{92852A2A-AAF5-4190-AB8C-29921B10B3DC}" type="presParOf" srcId="{E030B93C-1F86-4AD8-8675-C743D2BEAAE8}" destId="{E244F011-EDB1-4757-B64E-409E0C2EEDEC}" srcOrd="1" destOrd="0" presId="urn:microsoft.com/office/officeart/2005/8/layout/hierarchy2"/>
    <dgm:cxn modelId="{0940B28D-0CFD-4B28-867F-F7F07C79E968}" type="presParOf" srcId="{E244F011-EDB1-4757-B64E-409E0C2EEDEC}" destId="{64F63151-B5BF-467F-8ADB-C18646D5A45C}" srcOrd="0" destOrd="0" presId="urn:microsoft.com/office/officeart/2005/8/layout/hierarchy2"/>
    <dgm:cxn modelId="{EFFF97FA-7FD1-4A04-AF5E-63D8CA105FEB}" type="presParOf" srcId="{E244F011-EDB1-4757-B64E-409E0C2EEDEC}" destId="{300FF767-4BDA-496E-9CA1-054B9DC3A47F}" srcOrd="1" destOrd="0" presId="urn:microsoft.com/office/officeart/2005/8/layout/hierarchy2"/>
    <dgm:cxn modelId="{4894A251-8FEF-41D6-A95D-4B2D33156B34}" type="presParOf" srcId="{E030B93C-1F86-4AD8-8675-C743D2BEAAE8}" destId="{0D298078-BA24-4DC7-83D5-0842B18E15AE}" srcOrd="2" destOrd="0" presId="urn:microsoft.com/office/officeart/2005/8/layout/hierarchy2"/>
    <dgm:cxn modelId="{E909ACBC-D6D6-499C-86B2-D0FA7A11F39F}" type="presParOf" srcId="{0D298078-BA24-4DC7-83D5-0842B18E15AE}" destId="{30A315DD-9930-4908-B75A-110E069E1E81}" srcOrd="0" destOrd="0" presId="urn:microsoft.com/office/officeart/2005/8/layout/hierarchy2"/>
    <dgm:cxn modelId="{9244F055-3236-4546-AB4A-A16634EFE244}" type="presParOf" srcId="{E030B93C-1F86-4AD8-8675-C743D2BEAAE8}" destId="{A299A9B8-48FA-4DEA-9CDA-772991882B7C}" srcOrd="3" destOrd="0" presId="urn:microsoft.com/office/officeart/2005/8/layout/hierarchy2"/>
    <dgm:cxn modelId="{841A6555-8648-40BC-B84A-C9AEDD6E7C6E}" type="presParOf" srcId="{A299A9B8-48FA-4DEA-9CDA-772991882B7C}" destId="{78D3DBB0-94D4-4C23-95C5-8C54B77A9F60}" srcOrd="0" destOrd="0" presId="urn:microsoft.com/office/officeart/2005/8/layout/hierarchy2"/>
    <dgm:cxn modelId="{11D27363-5154-48C9-9E0F-1F9885DB81A8}" type="presParOf" srcId="{A299A9B8-48FA-4DEA-9CDA-772991882B7C}" destId="{ABD6D75E-56F6-4A31-9A3E-D0C6412DC88A}" srcOrd="1" destOrd="0" presId="urn:microsoft.com/office/officeart/2005/8/layout/hierarchy2"/>
    <dgm:cxn modelId="{5C556535-D5DF-43D4-A963-97B7D83A8018}" type="presParOf" srcId="{984F339C-1C7E-4F7A-8D82-E20BB8A58F43}" destId="{33CE665C-C057-4B11-AE6E-47188233F3AC}" srcOrd="2" destOrd="0" presId="urn:microsoft.com/office/officeart/2005/8/layout/hierarchy2"/>
    <dgm:cxn modelId="{5AE49B83-FB43-474D-B8BF-321DA8CAD81C}" type="presParOf" srcId="{33CE665C-C057-4B11-AE6E-47188233F3AC}" destId="{EDDFC88F-0E12-4FE3-AB4A-CF6AA461F982}" srcOrd="0" destOrd="0" presId="urn:microsoft.com/office/officeart/2005/8/layout/hierarchy2"/>
    <dgm:cxn modelId="{F8221935-7C12-48C5-BCB9-1E6108CD380A}" type="presParOf" srcId="{984F339C-1C7E-4F7A-8D82-E20BB8A58F43}" destId="{65DE7E41-5FC8-4897-BF53-2DB820E3A804}" srcOrd="3" destOrd="0" presId="urn:microsoft.com/office/officeart/2005/8/layout/hierarchy2"/>
    <dgm:cxn modelId="{801BC3CE-38C5-42E2-86AB-5B65DA2A68F9}" type="presParOf" srcId="{65DE7E41-5FC8-4897-BF53-2DB820E3A804}" destId="{C46292D5-04E7-48B9-B2C6-FF6FE00FA271}" srcOrd="0" destOrd="0" presId="urn:microsoft.com/office/officeart/2005/8/layout/hierarchy2"/>
    <dgm:cxn modelId="{855E0DFB-43B1-4FF8-82FD-55BBA5E5C005}" type="presParOf" srcId="{65DE7E41-5FC8-4897-BF53-2DB820E3A804}" destId="{A4257795-39D8-4E5C-ABE8-20E3F3709710}" srcOrd="1" destOrd="0" presId="urn:microsoft.com/office/officeart/2005/8/layout/hierarchy2"/>
    <dgm:cxn modelId="{91070715-22D2-4137-B413-2196F4852CBE}" type="presParOf" srcId="{A4257795-39D8-4E5C-ABE8-20E3F3709710}" destId="{861552A2-0229-4302-8980-5DD9FD437FB2}" srcOrd="0" destOrd="0" presId="urn:microsoft.com/office/officeart/2005/8/layout/hierarchy2"/>
    <dgm:cxn modelId="{E74F17F9-E05D-426C-B1D6-148AB46711A8}" type="presParOf" srcId="{861552A2-0229-4302-8980-5DD9FD437FB2}" destId="{1450447A-5110-42ED-BD80-944EC1F66140}" srcOrd="0" destOrd="0" presId="urn:microsoft.com/office/officeart/2005/8/layout/hierarchy2"/>
    <dgm:cxn modelId="{B8132923-9F9E-41DC-897D-02DC62A0A2C1}" type="presParOf" srcId="{A4257795-39D8-4E5C-ABE8-20E3F3709710}" destId="{6EEDEAEC-4509-4DAF-B636-7AA09DD5B44F}" srcOrd="1" destOrd="0" presId="urn:microsoft.com/office/officeart/2005/8/layout/hierarchy2"/>
    <dgm:cxn modelId="{B621079F-D74F-4D67-AF6E-01813ED03AFC}" type="presParOf" srcId="{6EEDEAEC-4509-4DAF-B636-7AA09DD5B44F}" destId="{F6990B7E-A9BA-4782-904D-C13336212F54}" srcOrd="0" destOrd="0" presId="urn:microsoft.com/office/officeart/2005/8/layout/hierarchy2"/>
    <dgm:cxn modelId="{47A102C5-5864-47EC-BC50-742C910C9416}" type="presParOf" srcId="{6EEDEAEC-4509-4DAF-B636-7AA09DD5B44F}" destId="{97ADEFC4-945B-45B4-97C0-581CCC678894}" srcOrd="1" destOrd="0" presId="urn:microsoft.com/office/officeart/2005/8/layout/hierarchy2"/>
    <dgm:cxn modelId="{4CF4F54E-77AE-406A-98B2-B597CB3337BA}" type="presParOf" srcId="{A4257795-39D8-4E5C-ABE8-20E3F3709710}" destId="{E5BAB87C-CDED-4664-9A84-BBF4C96CABF6}" srcOrd="2" destOrd="0" presId="urn:microsoft.com/office/officeart/2005/8/layout/hierarchy2"/>
    <dgm:cxn modelId="{9D987813-383C-4A6B-AF4A-D0CD17DE5C05}" type="presParOf" srcId="{E5BAB87C-CDED-4664-9A84-BBF4C96CABF6}" destId="{8AAB4D8E-48B8-4514-9D58-5B3ED605DC0B}" srcOrd="0" destOrd="0" presId="urn:microsoft.com/office/officeart/2005/8/layout/hierarchy2"/>
    <dgm:cxn modelId="{DA59BF16-35CD-4797-ACF2-DCBB4AF9DD5C}" type="presParOf" srcId="{A4257795-39D8-4E5C-ABE8-20E3F3709710}" destId="{034E7F6B-D4D7-48A7-AEF0-7B60AA8EE956}" srcOrd="3" destOrd="0" presId="urn:microsoft.com/office/officeart/2005/8/layout/hierarchy2"/>
    <dgm:cxn modelId="{FD646C2B-C3D8-458C-B3C9-39EED7D9302E}" type="presParOf" srcId="{034E7F6B-D4D7-48A7-AEF0-7B60AA8EE956}" destId="{9D74ED85-571C-4D0C-AEA5-0AFA914E6CEC}" srcOrd="0" destOrd="0" presId="urn:microsoft.com/office/officeart/2005/8/layout/hierarchy2"/>
    <dgm:cxn modelId="{3BE82205-EEB3-4C32-83E3-3B3DC61D86D2}" type="presParOf" srcId="{034E7F6B-D4D7-48A7-AEF0-7B60AA8EE956}" destId="{BF15AE34-F62D-413B-B61D-A722EA605814}" srcOrd="1" destOrd="0" presId="urn:microsoft.com/office/officeart/2005/8/layout/hierarchy2"/>
    <dgm:cxn modelId="{C461E8B3-F43C-422E-92E4-3B821B64120C}" type="presParOf" srcId="{A4257795-39D8-4E5C-ABE8-20E3F3709710}" destId="{A07085AA-5301-4307-AF16-6211784489C6}" srcOrd="4" destOrd="0" presId="urn:microsoft.com/office/officeart/2005/8/layout/hierarchy2"/>
    <dgm:cxn modelId="{AFC97B0C-4C47-4B12-ADD1-93438E9431E2}" type="presParOf" srcId="{A07085AA-5301-4307-AF16-6211784489C6}" destId="{42E492DC-5E9F-4C52-B357-57EDEC4B487B}" srcOrd="0" destOrd="0" presId="urn:microsoft.com/office/officeart/2005/8/layout/hierarchy2"/>
    <dgm:cxn modelId="{2EEF94A7-0FCD-49A7-9513-6340EBDC51B2}" type="presParOf" srcId="{A4257795-39D8-4E5C-ABE8-20E3F3709710}" destId="{2DBF3A83-D65C-425C-9FA0-062CC7C2DDD8}" srcOrd="5" destOrd="0" presId="urn:microsoft.com/office/officeart/2005/8/layout/hierarchy2"/>
    <dgm:cxn modelId="{1D9674D0-2467-4F18-90AF-273B072C59D1}" type="presParOf" srcId="{2DBF3A83-D65C-425C-9FA0-062CC7C2DDD8}" destId="{C879AAE9-830A-45E1-8CE7-C050866B1A98}" srcOrd="0" destOrd="0" presId="urn:microsoft.com/office/officeart/2005/8/layout/hierarchy2"/>
    <dgm:cxn modelId="{25BED0DE-3BD3-4031-A7BD-BAB51B6F2EAD}" type="presParOf" srcId="{2DBF3A83-D65C-425C-9FA0-062CC7C2DDD8}" destId="{9ECE49BB-7779-4A92-AA7B-5C5AEB2C73EA}" srcOrd="1" destOrd="0" presId="urn:microsoft.com/office/officeart/2005/8/layout/hierarchy2"/>
    <dgm:cxn modelId="{A5B8A701-D076-46D9-ABAF-76E41F10ACC7}" type="presParOf" srcId="{984F339C-1C7E-4F7A-8D82-E20BB8A58F43}" destId="{9B6C3F64-EDEF-4AC5-9083-95CD844BB0F8}" srcOrd="4" destOrd="0" presId="urn:microsoft.com/office/officeart/2005/8/layout/hierarchy2"/>
    <dgm:cxn modelId="{05B422B6-9660-4CD1-AB46-741AE0C9BDF6}" type="presParOf" srcId="{9B6C3F64-EDEF-4AC5-9083-95CD844BB0F8}" destId="{36FFA63A-524F-4DAA-A93C-18E934AC84B9}" srcOrd="0" destOrd="0" presId="urn:microsoft.com/office/officeart/2005/8/layout/hierarchy2"/>
    <dgm:cxn modelId="{5B947C3D-1176-41C0-8BE9-34111C3A0FF5}" type="presParOf" srcId="{984F339C-1C7E-4F7A-8D82-E20BB8A58F43}" destId="{4418D866-BB05-4182-8C4A-3D35A4A0D039}" srcOrd="5" destOrd="0" presId="urn:microsoft.com/office/officeart/2005/8/layout/hierarchy2"/>
    <dgm:cxn modelId="{8CB73D1E-9BFC-413F-9FDA-77C51FD96450}" type="presParOf" srcId="{4418D866-BB05-4182-8C4A-3D35A4A0D039}" destId="{C622B491-C3E0-492E-B1B2-C9D35537837C}" srcOrd="0" destOrd="0" presId="urn:microsoft.com/office/officeart/2005/8/layout/hierarchy2"/>
    <dgm:cxn modelId="{5CA2960F-2511-4513-B3DA-EE25DD8FBBFB}" type="presParOf" srcId="{4418D866-BB05-4182-8C4A-3D35A4A0D039}" destId="{CDEA1C8E-A231-4044-89E2-FAEE124419A9}" srcOrd="1" destOrd="0" presId="urn:microsoft.com/office/officeart/2005/8/layout/hierarchy2"/>
    <dgm:cxn modelId="{FCFEA9ED-0640-49E8-B557-3E1B110673E5}" type="presParOf" srcId="{984F339C-1C7E-4F7A-8D82-E20BB8A58F43}" destId="{6D6F43A2-6D81-4F99-96AE-6CD26CDD0A2D}" srcOrd="6" destOrd="0" presId="urn:microsoft.com/office/officeart/2005/8/layout/hierarchy2"/>
    <dgm:cxn modelId="{F564FF86-D5B3-4DD1-BFCB-9C090D4F1714}" type="presParOf" srcId="{6D6F43A2-6D81-4F99-96AE-6CD26CDD0A2D}" destId="{697C066C-983E-47F3-AC60-CD28F67DD7B5}" srcOrd="0" destOrd="0" presId="urn:microsoft.com/office/officeart/2005/8/layout/hierarchy2"/>
    <dgm:cxn modelId="{6ED15C6F-A405-45F9-96A6-699BB090759B}" type="presParOf" srcId="{984F339C-1C7E-4F7A-8D82-E20BB8A58F43}" destId="{829A82A0-28EA-402A-B5C1-A64B84C4927D}" srcOrd="7" destOrd="0" presId="urn:microsoft.com/office/officeart/2005/8/layout/hierarchy2"/>
    <dgm:cxn modelId="{8F190F11-8D82-4FA4-ACA5-C54265762673}" type="presParOf" srcId="{829A82A0-28EA-402A-B5C1-A64B84C4927D}" destId="{D54BEC18-90E9-4FAA-A577-C783D3AE887A}" srcOrd="0" destOrd="0" presId="urn:microsoft.com/office/officeart/2005/8/layout/hierarchy2"/>
    <dgm:cxn modelId="{888D426A-D9D2-4A94-AC7F-B39B4C5E5FBA}" type="presParOf" srcId="{829A82A0-28EA-402A-B5C1-A64B84C4927D}" destId="{29F0266F-22C6-44F8-95FB-712C13A86B0C}" srcOrd="1" destOrd="0" presId="urn:microsoft.com/office/officeart/2005/8/layout/hierarchy2"/>
    <dgm:cxn modelId="{19360C3D-5B71-45D2-B30B-E040D544570F}" type="presParOf" srcId="{984F339C-1C7E-4F7A-8D82-E20BB8A58F43}" destId="{F8507E49-6AAA-4D6E-A697-C558D6EE5D88}" srcOrd="8" destOrd="0" presId="urn:microsoft.com/office/officeart/2005/8/layout/hierarchy2"/>
    <dgm:cxn modelId="{22ADDE73-D9B5-4D8A-AB88-C9EC43F38EBB}" type="presParOf" srcId="{F8507E49-6AAA-4D6E-A697-C558D6EE5D88}" destId="{3D5A03D7-9EDE-44E0-B5F7-45EA5072ED50}" srcOrd="0" destOrd="0" presId="urn:microsoft.com/office/officeart/2005/8/layout/hierarchy2"/>
    <dgm:cxn modelId="{8DE643C3-335F-44EF-826C-24C00CBDD254}" type="presParOf" srcId="{984F339C-1C7E-4F7A-8D82-E20BB8A58F43}" destId="{8EA24537-4D67-480D-BBE0-BC1AAC02C701}" srcOrd="9" destOrd="0" presId="urn:microsoft.com/office/officeart/2005/8/layout/hierarchy2"/>
    <dgm:cxn modelId="{6483F785-FF74-4D79-A15D-665B3C324844}" type="presParOf" srcId="{8EA24537-4D67-480D-BBE0-BC1AAC02C701}" destId="{41E040F5-8C58-43AA-AFAE-33D158FB7EA0}" srcOrd="0" destOrd="0" presId="urn:microsoft.com/office/officeart/2005/8/layout/hierarchy2"/>
    <dgm:cxn modelId="{6F839734-832A-4BA5-B7DF-5412082F876F}" type="presParOf" srcId="{8EA24537-4D67-480D-BBE0-BC1AAC02C701}" destId="{D2B881BE-8B4F-4D28-907E-8D9D9419EF57}" srcOrd="1" destOrd="0" presId="urn:microsoft.com/office/officeart/2005/8/layout/hierarchy2"/>
    <dgm:cxn modelId="{CB4784EA-1135-4204-AC57-DBA7670D32C8}" type="presParOf" srcId="{D2B881BE-8B4F-4D28-907E-8D9D9419EF57}" destId="{73DFFA2B-9E91-4FEE-BF39-109FDD19162C}" srcOrd="0" destOrd="0" presId="urn:microsoft.com/office/officeart/2005/8/layout/hierarchy2"/>
    <dgm:cxn modelId="{306CE03F-054E-418C-AEC3-9F00C3E37519}" type="presParOf" srcId="{73DFFA2B-9E91-4FEE-BF39-109FDD19162C}" destId="{07327D71-E363-4682-B514-A0FC090923E9}" srcOrd="0" destOrd="0" presId="urn:microsoft.com/office/officeart/2005/8/layout/hierarchy2"/>
    <dgm:cxn modelId="{5551BD4D-EC98-4FD7-A365-C08E88A22968}" type="presParOf" srcId="{D2B881BE-8B4F-4D28-907E-8D9D9419EF57}" destId="{ED7897A0-E487-4374-9F02-6774C7B9CE15}" srcOrd="1" destOrd="0" presId="urn:microsoft.com/office/officeart/2005/8/layout/hierarchy2"/>
    <dgm:cxn modelId="{67996A76-2A26-4735-BD5E-8AAA1E9D80BA}" type="presParOf" srcId="{ED7897A0-E487-4374-9F02-6774C7B9CE15}" destId="{590CC872-D52B-4697-8115-06CC947CF9EF}" srcOrd="0" destOrd="0" presId="urn:microsoft.com/office/officeart/2005/8/layout/hierarchy2"/>
    <dgm:cxn modelId="{9075A706-4AB0-4DA0-BE1C-13B4D48A9A37}" type="presParOf" srcId="{ED7897A0-E487-4374-9F02-6774C7B9CE15}" destId="{8B801AB0-3143-4DF7-84ED-EAB837A6052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1F28B8-9F91-484B-9E7C-B550F775F32C}"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s-MX"/>
        </a:p>
      </dgm:t>
    </dgm:pt>
    <dgm:pt modelId="{AFAB559A-5E61-47B9-952D-934E33CF6100}">
      <dgm:prSet phldrT="[Texto]"/>
      <dgm:spPr/>
      <dgm:t>
        <a:bodyPr/>
        <a:lstStyle/>
        <a:p>
          <a:r>
            <a:rPr lang="es-MX" dirty="0"/>
            <a:t>Inteligencia Artificial</a:t>
          </a:r>
        </a:p>
      </dgm:t>
    </dgm:pt>
    <dgm:pt modelId="{2A329808-AF78-47F4-93AC-61E0DF34317B}" type="parTrans" cxnId="{623FA101-F9C0-4139-995A-270747C0CA53}">
      <dgm:prSet/>
      <dgm:spPr/>
      <dgm:t>
        <a:bodyPr/>
        <a:lstStyle/>
        <a:p>
          <a:endParaRPr lang="es-MX"/>
        </a:p>
      </dgm:t>
    </dgm:pt>
    <dgm:pt modelId="{DD24A004-A972-4067-9178-F22D12D8673E}" type="sibTrans" cxnId="{623FA101-F9C0-4139-995A-270747C0CA53}">
      <dgm:prSet/>
      <dgm:spPr/>
      <dgm:t>
        <a:bodyPr/>
        <a:lstStyle/>
        <a:p>
          <a:endParaRPr lang="es-MX"/>
        </a:p>
      </dgm:t>
    </dgm:pt>
    <dgm:pt modelId="{FECA59D4-6A4B-4260-82F1-80A29DE914E0}">
      <dgm:prSet phldrT="[Texto]"/>
      <dgm:spPr/>
      <dgm:t>
        <a:bodyPr/>
        <a:lstStyle/>
        <a:p>
          <a:r>
            <a:rPr lang="es-MX" dirty="0"/>
            <a:t>Machine </a:t>
          </a:r>
          <a:r>
            <a:rPr lang="es-MX" dirty="0" err="1"/>
            <a:t>Learning</a:t>
          </a:r>
          <a:endParaRPr lang="es-MX" dirty="0"/>
        </a:p>
      </dgm:t>
    </dgm:pt>
    <dgm:pt modelId="{823091D0-4FF8-4019-920A-D293CA1CBF8F}" type="parTrans" cxnId="{E3038E19-57EE-470C-8381-4A9F555F5280}">
      <dgm:prSet/>
      <dgm:spPr/>
      <dgm:t>
        <a:bodyPr/>
        <a:lstStyle/>
        <a:p>
          <a:endParaRPr lang="es-MX"/>
        </a:p>
      </dgm:t>
    </dgm:pt>
    <dgm:pt modelId="{7D64552D-4C42-4C29-9C1F-148371F060F9}" type="sibTrans" cxnId="{E3038E19-57EE-470C-8381-4A9F555F5280}">
      <dgm:prSet/>
      <dgm:spPr/>
      <dgm:t>
        <a:bodyPr/>
        <a:lstStyle/>
        <a:p>
          <a:endParaRPr lang="es-MX"/>
        </a:p>
      </dgm:t>
    </dgm:pt>
    <dgm:pt modelId="{555F820D-FF57-4046-993E-EFC3E33D2A22}">
      <dgm:prSet phldrT="[Texto]"/>
      <dgm:spPr/>
      <dgm:t>
        <a:bodyPr/>
        <a:lstStyle/>
        <a:p>
          <a:r>
            <a:rPr lang="es-MX"/>
            <a:t>Deep Learning</a:t>
          </a:r>
          <a:endParaRPr lang="es-MX" dirty="0"/>
        </a:p>
      </dgm:t>
    </dgm:pt>
    <dgm:pt modelId="{F350201C-1D57-4402-B200-DCF4D4C7526B}" type="parTrans" cxnId="{29067F6F-743A-44AA-91C7-2A77F4F3EDCA}">
      <dgm:prSet/>
      <dgm:spPr/>
      <dgm:t>
        <a:bodyPr/>
        <a:lstStyle/>
        <a:p>
          <a:endParaRPr lang="es-MX"/>
        </a:p>
      </dgm:t>
    </dgm:pt>
    <dgm:pt modelId="{C9044316-28E8-48C0-A2F0-0BD74E241222}" type="sibTrans" cxnId="{29067F6F-743A-44AA-91C7-2A77F4F3EDCA}">
      <dgm:prSet/>
      <dgm:spPr/>
      <dgm:t>
        <a:bodyPr/>
        <a:lstStyle/>
        <a:p>
          <a:endParaRPr lang="es-MX"/>
        </a:p>
      </dgm:t>
    </dgm:pt>
    <dgm:pt modelId="{37DD69E2-C029-4CA5-8208-E1FCEDB4886E}" type="pres">
      <dgm:prSet presAssocID="{9C1F28B8-9F91-484B-9E7C-B550F775F32C}" presName="Name0" presStyleCnt="0">
        <dgm:presLayoutVars>
          <dgm:chMax val="7"/>
          <dgm:resizeHandles val="exact"/>
        </dgm:presLayoutVars>
      </dgm:prSet>
      <dgm:spPr/>
    </dgm:pt>
    <dgm:pt modelId="{C7E1B20A-B2A4-4F8C-B630-43806511F108}" type="pres">
      <dgm:prSet presAssocID="{9C1F28B8-9F91-484B-9E7C-B550F775F32C}" presName="comp1" presStyleCnt="0"/>
      <dgm:spPr/>
    </dgm:pt>
    <dgm:pt modelId="{ACB86EFC-0F94-4BDC-AC9D-D3A389DEBAE9}" type="pres">
      <dgm:prSet presAssocID="{9C1F28B8-9F91-484B-9E7C-B550F775F32C}" presName="circle1" presStyleLbl="node1" presStyleIdx="0" presStyleCnt="3"/>
      <dgm:spPr/>
    </dgm:pt>
    <dgm:pt modelId="{7ABFC766-2950-4FD5-B30A-2DB3C2E13536}" type="pres">
      <dgm:prSet presAssocID="{9C1F28B8-9F91-484B-9E7C-B550F775F32C}" presName="c1text" presStyleLbl="node1" presStyleIdx="0" presStyleCnt="3">
        <dgm:presLayoutVars>
          <dgm:bulletEnabled val="1"/>
        </dgm:presLayoutVars>
      </dgm:prSet>
      <dgm:spPr/>
    </dgm:pt>
    <dgm:pt modelId="{20104294-8836-4010-AED0-D9BDC319645B}" type="pres">
      <dgm:prSet presAssocID="{9C1F28B8-9F91-484B-9E7C-B550F775F32C}" presName="comp2" presStyleCnt="0"/>
      <dgm:spPr/>
    </dgm:pt>
    <dgm:pt modelId="{3E2F4546-FB2B-41D0-A1BC-F2B23CFE901D}" type="pres">
      <dgm:prSet presAssocID="{9C1F28B8-9F91-484B-9E7C-B550F775F32C}" presName="circle2" presStyleLbl="node1" presStyleIdx="1" presStyleCnt="3"/>
      <dgm:spPr/>
    </dgm:pt>
    <dgm:pt modelId="{824260DB-FF61-47E0-8525-22F8F9C521ED}" type="pres">
      <dgm:prSet presAssocID="{9C1F28B8-9F91-484B-9E7C-B550F775F32C}" presName="c2text" presStyleLbl="node1" presStyleIdx="1" presStyleCnt="3">
        <dgm:presLayoutVars>
          <dgm:bulletEnabled val="1"/>
        </dgm:presLayoutVars>
      </dgm:prSet>
      <dgm:spPr/>
    </dgm:pt>
    <dgm:pt modelId="{9FA28D56-3B66-4D2E-87B7-B2548EC01958}" type="pres">
      <dgm:prSet presAssocID="{9C1F28B8-9F91-484B-9E7C-B550F775F32C}" presName="comp3" presStyleCnt="0"/>
      <dgm:spPr/>
    </dgm:pt>
    <dgm:pt modelId="{F3515E25-4444-486F-9D6D-AD62454A25FA}" type="pres">
      <dgm:prSet presAssocID="{9C1F28B8-9F91-484B-9E7C-B550F775F32C}" presName="circle3" presStyleLbl="node1" presStyleIdx="2" presStyleCnt="3"/>
      <dgm:spPr/>
    </dgm:pt>
    <dgm:pt modelId="{824249EE-B224-4E43-BC8C-870808FECDED}" type="pres">
      <dgm:prSet presAssocID="{9C1F28B8-9F91-484B-9E7C-B550F775F32C}" presName="c3text" presStyleLbl="node1" presStyleIdx="2" presStyleCnt="3">
        <dgm:presLayoutVars>
          <dgm:bulletEnabled val="1"/>
        </dgm:presLayoutVars>
      </dgm:prSet>
      <dgm:spPr/>
    </dgm:pt>
  </dgm:ptLst>
  <dgm:cxnLst>
    <dgm:cxn modelId="{623FA101-F9C0-4139-995A-270747C0CA53}" srcId="{9C1F28B8-9F91-484B-9E7C-B550F775F32C}" destId="{AFAB559A-5E61-47B9-952D-934E33CF6100}" srcOrd="0" destOrd="0" parTransId="{2A329808-AF78-47F4-93AC-61E0DF34317B}" sibTransId="{DD24A004-A972-4067-9178-F22D12D8673E}"/>
    <dgm:cxn modelId="{E3038E19-57EE-470C-8381-4A9F555F5280}" srcId="{9C1F28B8-9F91-484B-9E7C-B550F775F32C}" destId="{FECA59D4-6A4B-4260-82F1-80A29DE914E0}" srcOrd="1" destOrd="0" parTransId="{823091D0-4FF8-4019-920A-D293CA1CBF8F}" sibTransId="{7D64552D-4C42-4C29-9C1F-148371F060F9}"/>
    <dgm:cxn modelId="{A9BFF51C-16FE-4F50-87F4-CB003A8929D1}" type="presOf" srcId="{AFAB559A-5E61-47B9-952D-934E33CF6100}" destId="{7ABFC766-2950-4FD5-B30A-2DB3C2E13536}" srcOrd="1" destOrd="0" presId="urn:microsoft.com/office/officeart/2005/8/layout/venn2"/>
    <dgm:cxn modelId="{22B7943F-5188-4DA5-BEA9-EBD5835CBF9D}" type="presOf" srcId="{9C1F28B8-9F91-484B-9E7C-B550F775F32C}" destId="{37DD69E2-C029-4CA5-8208-E1FCEDB4886E}" srcOrd="0" destOrd="0" presId="urn:microsoft.com/office/officeart/2005/8/layout/venn2"/>
    <dgm:cxn modelId="{1C1D1B63-65A9-4C00-9865-8DC0BF577671}" type="presOf" srcId="{AFAB559A-5E61-47B9-952D-934E33CF6100}" destId="{ACB86EFC-0F94-4BDC-AC9D-D3A389DEBAE9}" srcOrd="0" destOrd="0" presId="urn:microsoft.com/office/officeart/2005/8/layout/venn2"/>
    <dgm:cxn modelId="{2CD76B47-1460-4E17-AF61-2CD2637C4866}" type="presOf" srcId="{FECA59D4-6A4B-4260-82F1-80A29DE914E0}" destId="{824260DB-FF61-47E0-8525-22F8F9C521ED}" srcOrd="1" destOrd="0" presId="urn:microsoft.com/office/officeart/2005/8/layout/venn2"/>
    <dgm:cxn modelId="{E2D2AB47-66B7-4558-99F0-EB2DEC1F1AF1}" type="presOf" srcId="{FECA59D4-6A4B-4260-82F1-80A29DE914E0}" destId="{3E2F4546-FB2B-41D0-A1BC-F2B23CFE901D}" srcOrd="0" destOrd="0" presId="urn:microsoft.com/office/officeart/2005/8/layout/venn2"/>
    <dgm:cxn modelId="{29067F6F-743A-44AA-91C7-2A77F4F3EDCA}" srcId="{9C1F28B8-9F91-484B-9E7C-B550F775F32C}" destId="{555F820D-FF57-4046-993E-EFC3E33D2A22}" srcOrd="2" destOrd="0" parTransId="{F350201C-1D57-4402-B200-DCF4D4C7526B}" sibTransId="{C9044316-28E8-48C0-A2F0-0BD74E241222}"/>
    <dgm:cxn modelId="{57085299-AED9-42AE-B593-5694EA9C4CA4}" type="presOf" srcId="{555F820D-FF57-4046-993E-EFC3E33D2A22}" destId="{F3515E25-4444-486F-9D6D-AD62454A25FA}" srcOrd="0" destOrd="0" presId="urn:microsoft.com/office/officeart/2005/8/layout/venn2"/>
    <dgm:cxn modelId="{AF3953C7-FD33-424D-878F-82FC350BCBE4}" type="presOf" srcId="{555F820D-FF57-4046-993E-EFC3E33D2A22}" destId="{824249EE-B224-4E43-BC8C-870808FECDED}" srcOrd="1" destOrd="0" presId="urn:microsoft.com/office/officeart/2005/8/layout/venn2"/>
    <dgm:cxn modelId="{5A107D8C-5703-42FE-A0A5-1F711154B2B1}" type="presParOf" srcId="{37DD69E2-C029-4CA5-8208-E1FCEDB4886E}" destId="{C7E1B20A-B2A4-4F8C-B630-43806511F108}" srcOrd="0" destOrd="0" presId="urn:microsoft.com/office/officeart/2005/8/layout/venn2"/>
    <dgm:cxn modelId="{2896F205-949C-4588-8B8A-7362F7FE810D}" type="presParOf" srcId="{C7E1B20A-B2A4-4F8C-B630-43806511F108}" destId="{ACB86EFC-0F94-4BDC-AC9D-D3A389DEBAE9}" srcOrd="0" destOrd="0" presId="urn:microsoft.com/office/officeart/2005/8/layout/venn2"/>
    <dgm:cxn modelId="{77FA285B-306A-410C-9F23-6C9C7106BA7C}" type="presParOf" srcId="{C7E1B20A-B2A4-4F8C-B630-43806511F108}" destId="{7ABFC766-2950-4FD5-B30A-2DB3C2E13536}" srcOrd="1" destOrd="0" presId="urn:microsoft.com/office/officeart/2005/8/layout/venn2"/>
    <dgm:cxn modelId="{CB5C830E-4C4E-488E-BD25-F10B4DC900E2}" type="presParOf" srcId="{37DD69E2-C029-4CA5-8208-E1FCEDB4886E}" destId="{20104294-8836-4010-AED0-D9BDC319645B}" srcOrd="1" destOrd="0" presId="urn:microsoft.com/office/officeart/2005/8/layout/venn2"/>
    <dgm:cxn modelId="{30AE42AA-8CB2-413E-88E9-2851ADCD62C4}" type="presParOf" srcId="{20104294-8836-4010-AED0-D9BDC319645B}" destId="{3E2F4546-FB2B-41D0-A1BC-F2B23CFE901D}" srcOrd="0" destOrd="0" presId="urn:microsoft.com/office/officeart/2005/8/layout/venn2"/>
    <dgm:cxn modelId="{81F15C14-53F2-4FD4-A43C-4F41ECEFB25A}" type="presParOf" srcId="{20104294-8836-4010-AED0-D9BDC319645B}" destId="{824260DB-FF61-47E0-8525-22F8F9C521ED}" srcOrd="1" destOrd="0" presId="urn:microsoft.com/office/officeart/2005/8/layout/venn2"/>
    <dgm:cxn modelId="{10EE58F8-F082-4DCD-9509-80CADC1FB731}" type="presParOf" srcId="{37DD69E2-C029-4CA5-8208-E1FCEDB4886E}" destId="{9FA28D56-3B66-4D2E-87B7-B2548EC01958}" srcOrd="2" destOrd="0" presId="urn:microsoft.com/office/officeart/2005/8/layout/venn2"/>
    <dgm:cxn modelId="{0D348907-885B-4936-B089-A3F85A8B783D}" type="presParOf" srcId="{9FA28D56-3B66-4D2E-87B7-B2548EC01958}" destId="{F3515E25-4444-486F-9D6D-AD62454A25FA}" srcOrd="0" destOrd="0" presId="urn:microsoft.com/office/officeart/2005/8/layout/venn2"/>
    <dgm:cxn modelId="{A0F26ECB-F9FC-45BF-8E1F-70EE2A5F86AE}" type="presParOf" srcId="{9FA28D56-3B66-4D2E-87B7-B2548EC01958}" destId="{824249EE-B224-4E43-BC8C-870808FECDED}"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AA244B-A42E-44E3-B969-8F5CE544B9BC}" type="doc">
      <dgm:prSet loTypeId="urn:microsoft.com/office/officeart/2005/8/layout/process1" loCatId="process" qsTypeId="urn:microsoft.com/office/officeart/2005/8/quickstyle/simple1" qsCatId="simple" csTypeId="urn:microsoft.com/office/officeart/2005/8/colors/accent1_2" csCatId="accent1" phldr="1"/>
      <dgm:spPr/>
    </dgm:pt>
    <dgm:pt modelId="{15796CED-BE4C-490C-BD92-A5C513C528B3}">
      <dgm:prSet phldrT="[Texto]"/>
      <dgm:spPr/>
      <dgm:t>
        <a:bodyPr/>
        <a:lstStyle/>
        <a:p>
          <a:r>
            <a:rPr lang="es-MX" dirty="0"/>
            <a:t>Recopilar datos</a:t>
          </a:r>
        </a:p>
      </dgm:t>
    </dgm:pt>
    <dgm:pt modelId="{CD7A9495-56BF-46A4-9216-A681F0DA73C6}" type="parTrans" cxnId="{DD1BE62B-1670-45D7-B46E-95F058B41E7A}">
      <dgm:prSet/>
      <dgm:spPr/>
      <dgm:t>
        <a:bodyPr/>
        <a:lstStyle/>
        <a:p>
          <a:endParaRPr lang="es-MX"/>
        </a:p>
      </dgm:t>
    </dgm:pt>
    <dgm:pt modelId="{847C6469-0185-410B-B71A-B27D3D3D5806}" type="sibTrans" cxnId="{DD1BE62B-1670-45D7-B46E-95F058B41E7A}">
      <dgm:prSet/>
      <dgm:spPr/>
      <dgm:t>
        <a:bodyPr/>
        <a:lstStyle/>
        <a:p>
          <a:endParaRPr lang="es-MX"/>
        </a:p>
      </dgm:t>
    </dgm:pt>
    <dgm:pt modelId="{5FD3D06E-2F42-48D0-A9CE-F173FE210729}">
      <dgm:prSet phldrT="[Texto]"/>
      <dgm:spPr/>
      <dgm:t>
        <a:bodyPr/>
        <a:lstStyle/>
        <a:p>
          <a:r>
            <a:rPr lang="es-MX" dirty="0"/>
            <a:t>Preprocesamiento de datos</a:t>
          </a:r>
        </a:p>
      </dgm:t>
    </dgm:pt>
    <dgm:pt modelId="{1EBA139A-26A8-40E1-B34F-A911B5A4F099}" type="parTrans" cxnId="{58D29A7E-4D4A-41C6-B553-9725623FF840}">
      <dgm:prSet/>
      <dgm:spPr/>
      <dgm:t>
        <a:bodyPr/>
        <a:lstStyle/>
        <a:p>
          <a:endParaRPr lang="es-MX"/>
        </a:p>
      </dgm:t>
    </dgm:pt>
    <dgm:pt modelId="{DE0E87BA-6E11-4186-942E-77E03242014F}" type="sibTrans" cxnId="{58D29A7E-4D4A-41C6-B553-9725623FF840}">
      <dgm:prSet/>
      <dgm:spPr/>
      <dgm:t>
        <a:bodyPr/>
        <a:lstStyle/>
        <a:p>
          <a:endParaRPr lang="es-MX"/>
        </a:p>
      </dgm:t>
    </dgm:pt>
    <dgm:pt modelId="{7792187F-BC89-4EEB-8A48-888555E872B4}">
      <dgm:prSet phldrT="[Texto]"/>
      <dgm:spPr/>
      <dgm:t>
        <a:bodyPr/>
        <a:lstStyle/>
        <a:p>
          <a:r>
            <a:rPr lang="es-MX" dirty="0"/>
            <a:t>Elegir un modelo</a:t>
          </a:r>
        </a:p>
      </dgm:t>
    </dgm:pt>
    <dgm:pt modelId="{3E875662-BB3A-4CA6-9474-EF6DACD3AA37}" type="parTrans" cxnId="{D95C4933-20C6-473A-BAED-22AD4895AFCC}">
      <dgm:prSet/>
      <dgm:spPr/>
      <dgm:t>
        <a:bodyPr/>
        <a:lstStyle/>
        <a:p>
          <a:endParaRPr lang="es-MX"/>
        </a:p>
      </dgm:t>
    </dgm:pt>
    <dgm:pt modelId="{E256D5BB-98FC-475F-ABEC-6E41F21AA868}" type="sibTrans" cxnId="{D95C4933-20C6-473A-BAED-22AD4895AFCC}">
      <dgm:prSet/>
      <dgm:spPr/>
      <dgm:t>
        <a:bodyPr/>
        <a:lstStyle/>
        <a:p>
          <a:endParaRPr lang="es-MX"/>
        </a:p>
      </dgm:t>
    </dgm:pt>
    <dgm:pt modelId="{4061ED04-A982-443A-A035-BC7FC22A0CA2}">
      <dgm:prSet phldrT="[Texto]"/>
      <dgm:spPr/>
      <dgm:t>
        <a:bodyPr/>
        <a:lstStyle/>
        <a:p>
          <a:r>
            <a:rPr lang="es-MX" dirty="0"/>
            <a:t>Entrenar el modelo</a:t>
          </a:r>
        </a:p>
      </dgm:t>
    </dgm:pt>
    <dgm:pt modelId="{CBA90D0F-72D9-4671-9A2C-35F4AEC5E78C}" type="parTrans" cxnId="{C52BB129-921F-4B62-8AAB-CB371526DF8B}">
      <dgm:prSet/>
      <dgm:spPr/>
      <dgm:t>
        <a:bodyPr/>
        <a:lstStyle/>
        <a:p>
          <a:endParaRPr lang="es-MX"/>
        </a:p>
      </dgm:t>
    </dgm:pt>
    <dgm:pt modelId="{54684882-153D-4873-A299-584217DD6636}" type="sibTrans" cxnId="{C52BB129-921F-4B62-8AAB-CB371526DF8B}">
      <dgm:prSet/>
      <dgm:spPr/>
      <dgm:t>
        <a:bodyPr/>
        <a:lstStyle/>
        <a:p>
          <a:endParaRPr lang="es-MX"/>
        </a:p>
      </dgm:t>
    </dgm:pt>
    <dgm:pt modelId="{EBD54D09-CCC8-4E48-BED1-E256A8172B56}">
      <dgm:prSet phldrT="[Texto]"/>
      <dgm:spPr/>
      <dgm:t>
        <a:bodyPr/>
        <a:lstStyle/>
        <a:p>
          <a:r>
            <a:rPr lang="es-MX" dirty="0"/>
            <a:t>Evaluar el modelo</a:t>
          </a:r>
        </a:p>
      </dgm:t>
    </dgm:pt>
    <dgm:pt modelId="{B905629A-A75C-45D9-BA1E-B7E074128A6F}" type="parTrans" cxnId="{91336E2F-7058-41DA-B450-B324DCB79B58}">
      <dgm:prSet/>
      <dgm:spPr/>
      <dgm:t>
        <a:bodyPr/>
        <a:lstStyle/>
        <a:p>
          <a:endParaRPr lang="es-MX"/>
        </a:p>
      </dgm:t>
    </dgm:pt>
    <dgm:pt modelId="{7D9A685D-26A7-40E2-B841-BAC8FCDCE857}" type="sibTrans" cxnId="{91336E2F-7058-41DA-B450-B324DCB79B58}">
      <dgm:prSet/>
      <dgm:spPr/>
      <dgm:t>
        <a:bodyPr/>
        <a:lstStyle/>
        <a:p>
          <a:endParaRPr lang="es-MX"/>
        </a:p>
      </dgm:t>
    </dgm:pt>
    <dgm:pt modelId="{966506BE-E73B-4159-AF44-50245AB1CA02}">
      <dgm:prSet phldrT="[Texto]"/>
      <dgm:spPr/>
      <dgm:t>
        <a:bodyPr/>
        <a:lstStyle/>
        <a:p>
          <a:r>
            <a:rPr lang="es-MX" dirty="0"/>
            <a:t>Ajustar parámetros</a:t>
          </a:r>
        </a:p>
      </dgm:t>
    </dgm:pt>
    <dgm:pt modelId="{61A3B00E-874B-4C27-8DA6-254A5DBE6B6A}" type="parTrans" cxnId="{84295E65-09F9-4E18-85D3-2F79ED7359C0}">
      <dgm:prSet/>
      <dgm:spPr/>
      <dgm:t>
        <a:bodyPr/>
        <a:lstStyle/>
        <a:p>
          <a:endParaRPr lang="es-MX"/>
        </a:p>
      </dgm:t>
    </dgm:pt>
    <dgm:pt modelId="{F96BBC0E-7318-4111-B91F-ABF37F2279F8}" type="sibTrans" cxnId="{84295E65-09F9-4E18-85D3-2F79ED7359C0}">
      <dgm:prSet/>
      <dgm:spPr/>
      <dgm:t>
        <a:bodyPr/>
        <a:lstStyle/>
        <a:p>
          <a:endParaRPr lang="es-MX"/>
        </a:p>
      </dgm:t>
    </dgm:pt>
    <dgm:pt modelId="{30BF2FC0-F0A7-4309-A347-D5E3B23C9CB5}">
      <dgm:prSet phldrT="[Texto]"/>
      <dgm:spPr/>
      <dgm:t>
        <a:bodyPr/>
        <a:lstStyle/>
        <a:p>
          <a:r>
            <a:rPr lang="es-MX" dirty="0"/>
            <a:t>Realizar predicciones</a:t>
          </a:r>
        </a:p>
      </dgm:t>
    </dgm:pt>
    <dgm:pt modelId="{3D77550F-66FA-4DC2-9FB8-5E17DC5876B3}" type="parTrans" cxnId="{0965F0EB-2928-4881-88F7-E9F3DA25EC36}">
      <dgm:prSet/>
      <dgm:spPr/>
      <dgm:t>
        <a:bodyPr/>
        <a:lstStyle/>
        <a:p>
          <a:endParaRPr lang="es-MX"/>
        </a:p>
      </dgm:t>
    </dgm:pt>
    <dgm:pt modelId="{8595EFAB-BDD5-4A68-9EAD-2339CBC3346A}" type="sibTrans" cxnId="{0965F0EB-2928-4881-88F7-E9F3DA25EC36}">
      <dgm:prSet/>
      <dgm:spPr/>
      <dgm:t>
        <a:bodyPr/>
        <a:lstStyle/>
        <a:p>
          <a:endParaRPr lang="es-MX"/>
        </a:p>
      </dgm:t>
    </dgm:pt>
    <dgm:pt modelId="{54639E3B-413C-4207-9B3C-A54EB19781CB}" type="pres">
      <dgm:prSet presAssocID="{57AA244B-A42E-44E3-B969-8F5CE544B9BC}" presName="Name0" presStyleCnt="0">
        <dgm:presLayoutVars>
          <dgm:dir/>
          <dgm:resizeHandles val="exact"/>
        </dgm:presLayoutVars>
      </dgm:prSet>
      <dgm:spPr/>
    </dgm:pt>
    <dgm:pt modelId="{CCC65EAE-A96F-4A5F-8DF8-A55C8116D257}" type="pres">
      <dgm:prSet presAssocID="{15796CED-BE4C-490C-BD92-A5C513C528B3}" presName="node" presStyleLbl="node1" presStyleIdx="0" presStyleCnt="7">
        <dgm:presLayoutVars>
          <dgm:bulletEnabled val="1"/>
        </dgm:presLayoutVars>
      </dgm:prSet>
      <dgm:spPr/>
    </dgm:pt>
    <dgm:pt modelId="{2C36EBAC-0991-4349-A985-5E6CE33D31DE}" type="pres">
      <dgm:prSet presAssocID="{847C6469-0185-410B-B71A-B27D3D3D5806}" presName="sibTrans" presStyleLbl="sibTrans2D1" presStyleIdx="0" presStyleCnt="6"/>
      <dgm:spPr/>
    </dgm:pt>
    <dgm:pt modelId="{330A3AC3-0150-4835-BC0C-2A2F3819E731}" type="pres">
      <dgm:prSet presAssocID="{847C6469-0185-410B-B71A-B27D3D3D5806}" presName="connectorText" presStyleLbl="sibTrans2D1" presStyleIdx="0" presStyleCnt="6"/>
      <dgm:spPr/>
    </dgm:pt>
    <dgm:pt modelId="{2372B95D-FED8-4C89-B3A9-CBD268783683}" type="pres">
      <dgm:prSet presAssocID="{5FD3D06E-2F42-48D0-A9CE-F173FE210729}" presName="node" presStyleLbl="node1" presStyleIdx="1" presStyleCnt="7">
        <dgm:presLayoutVars>
          <dgm:bulletEnabled val="1"/>
        </dgm:presLayoutVars>
      </dgm:prSet>
      <dgm:spPr/>
    </dgm:pt>
    <dgm:pt modelId="{EE71A4EC-6CEB-4161-8A6C-440C29233597}" type="pres">
      <dgm:prSet presAssocID="{DE0E87BA-6E11-4186-942E-77E03242014F}" presName="sibTrans" presStyleLbl="sibTrans2D1" presStyleIdx="1" presStyleCnt="6"/>
      <dgm:spPr/>
    </dgm:pt>
    <dgm:pt modelId="{FC1CA5C0-0079-4B77-97D6-271D6B553280}" type="pres">
      <dgm:prSet presAssocID="{DE0E87BA-6E11-4186-942E-77E03242014F}" presName="connectorText" presStyleLbl="sibTrans2D1" presStyleIdx="1" presStyleCnt="6"/>
      <dgm:spPr/>
    </dgm:pt>
    <dgm:pt modelId="{2B1F2726-0CD5-4342-B4B6-9868B304D8C0}" type="pres">
      <dgm:prSet presAssocID="{7792187F-BC89-4EEB-8A48-888555E872B4}" presName="node" presStyleLbl="node1" presStyleIdx="2" presStyleCnt="7">
        <dgm:presLayoutVars>
          <dgm:bulletEnabled val="1"/>
        </dgm:presLayoutVars>
      </dgm:prSet>
      <dgm:spPr/>
    </dgm:pt>
    <dgm:pt modelId="{AB3BAD00-3B82-412B-A9A5-A7559B7FCDD8}" type="pres">
      <dgm:prSet presAssocID="{E256D5BB-98FC-475F-ABEC-6E41F21AA868}" presName="sibTrans" presStyleLbl="sibTrans2D1" presStyleIdx="2" presStyleCnt="6"/>
      <dgm:spPr/>
    </dgm:pt>
    <dgm:pt modelId="{F3CDE354-B5A7-4492-A645-537B19CB69B8}" type="pres">
      <dgm:prSet presAssocID="{E256D5BB-98FC-475F-ABEC-6E41F21AA868}" presName="connectorText" presStyleLbl="sibTrans2D1" presStyleIdx="2" presStyleCnt="6"/>
      <dgm:spPr/>
    </dgm:pt>
    <dgm:pt modelId="{F7344988-7389-408D-89B2-B322355DE86C}" type="pres">
      <dgm:prSet presAssocID="{4061ED04-A982-443A-A035-BC7FC22A0CA2}" presName="node" presStyleLbl="node1" presStyleIdx="3" presStyleCnt="7">
        <dgm:presLayoutVars>
          <dgm:bulletEnabled val="1"/>
        </dgm:presLayoutVars>
      </dgm:prSet>
      <dgm:spPr/>
    </dgm:pt>
    <dgm:pt modelId="{6A31C8A7-3CCA-42E6-9EF1-BB3CDC9FCAA8}" type="pres">
      <dgm:prSet presAssocID="{54684882-153D-4873-A299-584217DD6636}" presName="sibTrans" presStyleLbl="sibTrans2D1" presStyleIdx="3" presStyleCnt="6"/>
      <dgm:spPr/>
    </dgm:pt>
    <dgm:pt modelId="{F1A7F500-4FFB-4EBA-9989-0501B5388126}" type="pres">
      <dgm:prSet presAssocID="{54684882-153D-4873-A299-584217DD6636}" presName="connectorText" presStyleLbl="sibTrans2D1" presStyleIdx="3" presStyleCnt="6"/>
      <dgm:spPr/>
    </dgm:pt>
    <dgm:pt modelId="{EC740403-2B6C-4B52-9FA4-5A6A7846A424}" type="pres">
      <dgm:prSet presAssocID="{EBD54D09-CCC8-4E48-BED1-E256A8172B56}" presName="node" presStyleLbl="node1" presStyleIdx="4" presStyleCnt="7">
        <dgm:presLayoutVars>
          <dgm:bulletEnabled val="1"/>
        </dgm:presLayoutVars>
      </dgm:prSet>
      <dgm:spPr/>
    </dgm:pt>
    <dgm:pt modelId="{647A5907-2160-4E45-BEFE-6F3DBA98B297}" type="pres">
      <dgm:prSet presAssocID="{7D9A685D-26A7-40E2-B841-BAC8FCDCE857}" presName="sibTrans" presStyleLbl="sibTrans2D1" presStyleIdx="4" presStyleCnt="6"/>
      <dgm:spPr/>
    </dgm:pt>
    <dgm:pt modelId="{9E191271-0452-4FF8-AF17-DE7F72C8C958}" type="pres">
      <dgm:prSet presAssocID="{7D9A685D-26A7-40E2-B841-BAC8FCDCE857}" presName="connectorText" presStyleLbl="sibTrans2D1" presStyleIdx="4" presStyleCnt="6"/>
      <dgm:spPr/>
    </dgm:pt>
    <dgm:pt modelId="{FBB6AB52-3337-4BD8-9F2A-C902EBDE5793}" type="pres">
      <dgm:prSet presAssocID="{966506BE-E73B-4159-AF44-50245AB1CA02}" presName="node" presStyleLbl="node1" presStyleIdx="5" presStyleCnt="7">
        <dgm:presLayoutVars>
          <dgm:bulletEnabled val="1"/>
        </dgm:presLayoutVars>
      </dgm:prSet>
      <dgm:spPr/>
    </dgm:pt>
    <dgm:pt modelId="{5FB12A2F-3510-4744-B637-13C2B661D2BE}" type="pres">
      <dgm:prSet presAssocID="{F96BBC0E-7318-4111-B91F-ABF37F2279F8}" presName="sibTrans" presStyleLbl="sibTrans2D1" presStyleIdx="5" presStyleCnt="6"/>
      <dgm:spPr/>
    </dgm:pt>
    <dgm:pt modelId="{800C635F-502C-46A6-9615-99B2685FEBAF}" type="pres">
      <dgm:prSet presAssocID="{F96BBC0E-7318-4111-B91F-ABF37F2279F8}" presName="connectorText" presStyleLbl="sibTrans2D1" presStyleIdx="5" presStyleCnt="6"/>
      <dgm:spPr/>
    </dgm:pt>
    <dgm:pt modelId="{7E233F14-C93A-4031-9158-829AE18E1EAC}" type="pres">
      <dgm:prSet presAssocID="{30BF2FC0-F0A7-4309-A347-D5E3B23C9CB5}" presName="node" presStyleLbl="node1" presStyleIdx="6" presStyleCnt="7">
        <dgm:presLayoutVars>
          <dgm:bulletEnabled val="1"/>
        </dgm:presLayoutVars>
      </dgm:prSet>
      <dgm:spPr/>
    </dgm:pt>
  </dgm:ptLst>
  <dgm:cxnLst>
    <dgm:cxn modelId="{EE6A3603-6D94-4C95-8125-BD32FB9E3FCE}" type="presOf" srcId="{30BF2FC0-F0A7-4309-A347-D5E3B23C9CB5}" destId="{7E233F14-C93A-4031-9158-829AE18E1EAC}" srcOrd="0" destOrd="0" presId="urn:microsoft.com/office/officeart/2005/8/layout/process1"/>
    <dgm:cxn modelId="{0583A604-F470-49A2-886F-C8588FAE07E0}" type="presOf" srcId="{E256D5BB-98FC-475F-ABEC-6E41F21AA868}" destId="{F3CDE354-B5A7-4492-A645-537B19CB69B8}" srcOrd="1" destOrd="0" presId="urn:microsoft.com/office/officeart/2005/8/layout/process1"/>
    <dgm:cxn modelId="{0FA0C718-06F5-4E3E-A964-3E754CA1F6FE}" type="presOf" srcId="{15796CED-BE4C-490C-BD92-A5C513C528B3}" destId="{CCC65EAE-A96F-4A5F-8DF8-A55C8116D257}" srcOrd="0" destOrd="0" presId="urn:microsoft.com/office/officeart/2005/8/layout/process1"/>
    <dgm:cxn modelId="{69A28F1F-98CA-45BC-BE33-984B896351C0}" type="presOf" srcId="{57AA244B-A42E-44E3-B969-8F5CE544B9BC}" destId="{54639E3B-413C-4207-9B3C-A54EB19781CB}" srcOrd="0" destOrd="0" presId="urn:microsoft.com/office/officeart/2005/8/layout/process1"/>
    <dgm:cxn modelId="{C52BB129-921F-4B62-8AAB-CB371526DF8B}" srcId="{57AA244B-A42E-44E3-B969-8F5CE544B9BC}" destId="{4061ED04-A982-443A-A035-BC7FC22A0CA2}" srcOrd="3" destOrd="0" parTransId="{CBA90D0F-72D9-4671-9A2C-35F4AEC5E78C}" sibTransId="{54684882-153D-4873-A299-584217DD6636}"/>
    <dgm:cxn modelId="{DD1BE62B-1670-45D7-B46E-95F058B41E7A}" srcId="{57AA244B-A42E-44E3-B969-8F5CE544B9BC}" destId="{15796CED-BE4C-490C-BD92-A5C513C528B3}" srcOrd="0" destOrd="0" parTransId="{CD7A9495-56BF-46A4-9216-A681F0DA73C6}" sibTransId="{847C6469-0185-410B-B71A-B27D3D3D5806}"/>
    <dgm:cxn modelId="{91336E2F-7058-41DA-B450-B324DCB79B58}" srcId="{57AA244B-A42E-44E3-B969-8F5CE544B9BC}" destId="{EBD54D09-CCC8-4E48-BED1-E256A8172B56}" srcOrd="4" destOrd="0" parTransId="{B905629A-A75C-45D9-BA1E-B7E074128A6F}" sibTransId="{7D9A685D-26A7-40E2-B841-BAC8FCDCE857}"/>
    <dgm:cxn modelId="{D95C4933-20C6-473A-BAED-22AD4895AFCC}" srcId="{57AA244B-A42E-44E3-B969-8F5CE544B9BC}" destId="{7792187F-BC89-4EEB-8A48-888555E872B4}" srcOrd="2" destOrd="0" parTransId="{3E875662-BB3A-4CA6-9474-EF6DACD3AA37}" sibTransId="{E256D5BB-98FC-475F-ABEC-6E41F21AA868}"/>
    <dgm:cxn modelId="{8379C33D-2FBD-4BB3-A540-D377555B109F}" type="presOf" srcId="{54684882-153D-4873-A299-584217DD6636}" destId="{F1A7F500-4FFB-4EBA-9989-0501B5388126}" srcOrd="1" destOrd="0" presId="urn:microsoft.com/office/officeart/2005/8/layout/process1"/>
    <dgm:cxn modelId="{533C4E40-578D-4F15-8E83-6BDECFA70831}" type="presOf" srcId="{54684882-153D-4873-A299-584217DD6636}" destId="{6A31C8A7-3CCA-42E6-9EF1-BB3CDC9FCAA8}" srcOrd="0" destOrd="0" presId="urn:microsoft.com/office/officeart/2005/8/layout/process1"/>
    <dgm:cxn modelId="{0C5F2443-204A-4771-A2BA-7007F20217AB}" type="presOf" srcId="{E256D5BB-98FC-475F-ABEC-6E41F21AA868}" destId="{AB3BAD00-3B82-412B-A9A5-A7559B7FCDD8}" srcOrd="0" destOrd="0" presId="urn:microsoft.com/office/officeart/2005/8/layout/process1"/>
    <dgm:cxn modelId="{84295E65-09F9-4E18-85D3-2F79ED7359C0}" srcId="{57AA244B-A42E-44E3-B969-8F5CE544B9BC}" destId="{966506BE-E73B-4159-AF44-50245AB1CA02}" srcOrd="5" destOrd="0" parTransId="{61A3B00E-874B-4C27-8DA6-254A5DBE6B6A}" sibTransId="{F96BBC0E-7318-4111-B91F-ABF37F2279F8}"/>
    <dgm:cxn modelId="{8A0A564A-E476-462C-A1E7-D9C176CBA9BC}" type="presOf" srcId="{7D9A685D-26A7-40E2-B841-BAC8FCDCE857}" destId="{9E191271-0452-4FF8-AF17-DE7F72C8C958}" srcOrd="1" destOrd="0" presId="urn:microsoft.com/office/officeart/2005/8/layout/process1"/>
    <dgm:cxn modelId="{122B3250-23EF-4DBB-8EF1-839A46AD837F}" type="presOf" srcId="{966506BE-E73B-4159-AF44-50245AB1CA02}" destId="{FBB6AB52-3337-4BD8-9F2A-C902EBDE5793}" srcOrd="0" destOrd="0" presId="urn:microsoft.com/office/officeart/2005/8/layout/process1"/>
    <dgm:cxn modelId="{A9982377-83EA-4EE2-8F2B-D381AEA31A24}" type="presOf" srcId="{847C6469-0185-410B-B71A-B27D3D3D5806}" destId="{2C36EBAC-0991-4349-A985-5E6CE33D31DE}" srcOrd="0" destOrd="0" presId="urn:microsoft.com/office/officeart/2005/8/layout/process1"/>
    <dgm:cxn modelId="{CEE0DC7A-DFFE-4259-BB63-09AC61220D45}" type="presOf" srcId="{DE0E87BA-6E11-4186-942E-77E03242014F}" destId="{EE71A4EC-6CEB-4161-8A6C-440C29233597}" srcOrd="0" destOrd="0" presId="urn:microsoft.com/office/officeart/2005/8/layout/process1"/>
    <dgm:cxn modelId="{58D29A7E-4D4A-41C6-B553-9725623FF840}" srcId="{57AA244B-A42E-44E3-B969-8F5CE544B9BC}" destId="{5FD3D06E-2F42-48D0-A9CE-F173FE210729}" srcOrd="1" destOrd="0" parTransId="{1EBA139A-26A8-40E1-B34F-A911B5A4F099}" sibTransId="{DE0E87BA-6E11-4186-942E-77E03242014F}"/>
    <dgm:cxn modelId="{F01DAF8A-5F41-400D-B6F1-A88F068861CC}" type="presOf" srcId="{4061ED04-A982-443A-A035-BC7FC22A0CA2}" destId="{F7344988-7389-408D-89B2-B322355DE86C}" srcOrd="0" destOrd="0" presId="urn:microsoft.com/office/officeart/2005/8/layout/process1"/>
    <dgm:cxn modelId="{A5E0598B-C92B-4744-B775-B8CFB1852D1B}" type="presOf" srcId="{7D9A685D-26A7-40E2-B841-BAC8FCDCE857}" destId="{647A5907-2160-4E45-BEFE-6F3DBA98B297}" srcOrd="0" destOrd="0" presId="urn:microsoft.com/office/officeart/2005/8/layout/process1"/>
    <dgm:cxn modelId="{95B214A3-2293-443B-9DD9-DD94C70F5F0D}" type="presOf" srcId="{F96BBC0E-7318-4111-B91F-ABF37F2279F8}" destId="{800C635F-502C-46A6-9615-99B2685FEBAF}" srcOrd="1" destOrd="0" presId="urn:microsoft.com/office/officeart/2005/8/layout/process1"/>
    <dgm:cxn modelId="{085288A9-77A6-4F42-A15E-B4011C7DB585}" type="presOf" srcId="{DE0E87BA-6E11-4186-942E-77E03242014F}" destId="{FC1CA5C0-0079-4B77-97D6-271D6B553280}" srcOrd="1" destOrd="0" presId="urn:microsoft.com/office/officeart/2005/8/layout/process1"/>
    <dgm:cxn modelId="{E11517AB-B9CB-458F-A097-D7A50C2CB5F2}" type="presOf" srcId="{5FD3D06E-2F42-48D0-A9CE-F173FE210729}" destId="{2372B95D-FED8-4C89-B3A9-CBD268783683}" srcOrd="0" destOrd="0" presId="urn:microsoft.com/office/officeart/2005/8/layout/process1"/>
    <dgm:cxn modelId="{E5F2FBB8-BEBD-4453-BE17-9CC49867CB5A}" type="presOf" srcId="{7792187F-BC89-4EEB-8A48-888555E872B4}" destId="{2B1F2726-0CD5-4342-B4B6-9868B304D8C0}" srcOrd="0" destOrd="0" presId="urn:microsoft.com/office/officeart/2005/8/layout/process1"/>
    <dgm:cxn modelId="{457D7FCF-4969-4AA0-95BD-FE2999C1F87D}" type="presOf" srcId="{F96BBC0E-7318-4111-B91F-ABF37F2279F8}" destId="{5FB12A2F-3510-4744-B637-13C2B661D2BE}" srcOrd="0" destOrd="0" presId="urn:microsoft.com/office/officeart/2005/8/layout/process1"/>
    <dgm:cxn modelId="{BFBC6CDC-501D-4CC0-B1D7-772803E041B8}" type="presOf" srcId="{EBD54D09-CCC8-4E48-BED1-E256A8172B56}" destId="{EC740403-2B6C-4B52-9FA4-5A6A7846A424}" srcOrd="0" destOrd="0" presId="urn:microsoft.com/office/officeart/2005/8/layout/process1"/>
    <dgm:cxn modelId="{98C816E2-D4FE-4997-BE0A-2BECB96C3AF6}" type="presOf" srcId="{847C6469-0185-410B-B71A-B27D3D3D5806}" destId="{330A3AC3-0150-4835-BC0C-2A2F3819E731}" srcOrd="1" destOrd="0" presId="urn:microsoft.com/office/officeart/2005/8/layout/process1"/>
    <dgm:cxn modelId="{0965F0EB-2928-4881-88F7-E9F3DA25EC36}" srcId="{57AA244B-A42E-44E3-B969-8F5CE544B9BC}" destId="{30BF2FC0-F0A7-4309-A347-D5E3B23C9CB5}" srcOrd="6" destOrd="0" parTransId="{3D77550F-66FA-4DC2-9FB8-5E17DC5876B3}" sibTransId="{8595EFAB-BDD5-4A68-9EAD-2339CBC3346A}"/>
    <dgm:cxn modelId="{02069390-6812-44B7-B1C3-ACD3F280350E}" type="presParOf" srcId="{54639E3B-413C-4207-9B3C-A54EB19781CB}" destId="{CCC65EAE-A96F-4A5F-8DF8-A55C8116D257}" srcOrd="0" destOrd="0" presId="urn:microsoft.com/office/officeart/2005/8/layout/process1"/>
    <dgm:cxn modelId="{6D20AFB2-B23B-4D50-BA53-1B3AABCF995E}" type="presParOf" srcId="{54639E3B-413C-4207-9B3C-A54EB19781CB}" destId="{2C36EBAC-0991-4349-A985-5E6CE33D31DE}" srcOrd="1" destOrd="0" presId="urn:microsoft.com/office/officeart/2005/8/layout/process1"/>
    <dgm:cxn modelId="{C8FD944F-CDF5-4EEE-80A9-7977D4364D37}" type="presParOf" srcId="{2C36EBAC-0991-4349-A985-5E6CE33D31DE}" destId="{330A3AC3-0150-4835-BC0C-2A2F3819E731}" srcOrd="0" destOrd="0" presId="urn:microsoft.com/office/officeart/2005/8/layout/process1"/>
    <dgm:cxn modelId="{5EA09B20-50D7-47F9-8B90-FD66F1ED1771}" type="presParOf" srcId="{54639E3B-413C-4207-9B3C-A54EB19781CB}" destId="{2372B95D-FED8-4C89-B3A9-CBD268783683}" srcOrd="2" destOrd="0" presId="urn:microsoft.com/office/officeart/2005/8/layout/process1"/>
    <dgm:cxn modelId="{46E71E49-2CA9-4F4A-995D-F51EEA4E8E29}" type="presParOf" srcId="{54639E3B-413C-4207-9B3C-A54EB19781CB}" destId="{EE71A4EC-6CEB-4161-8A6C-440C29233597}" srcOrd="3" destOrd="0" presId="urn:microsoft.com/office/officeart/2005/8/layout/process1"/>
    <dgm:cxn modelId="{B94861B4-C4C7-491D-A871-0A311FD75414}" type="presParOf" srcId="{EE71A4EC-6CEB-4161-8A6C-440C29233597}" destId="{FC1CA5C0-0079-4B77-97D6-271D6B553280}" srcOrd="0" destOrd="0" presId="urn:microsoft.com/office/officeart/2005/8/layout/process1"/>
    <dgm:cxn modelId="{7E41D9F8-88C6-4532-8DCF-C39982E03D68}" type="presParOf" srcId="{54639E3B-413C-4207-9B3C-A54EB19781CB}" destId="{2B1F2726-0CD5-4342-B4B6-9868B304D8C0}" srcOrd="4" destOrd="0" presId="urn:microsoft.com/office/officeart/2005/8/layout/process1"/>
    <dgm:cxn modelId="{BC604BD8-D672-42BC-9283-FE3B873519CC}" type="presParOf" srcId="{54639E3B-413C-4207-9B3C-A54EB19781CB}" destId="{AB3BAD00-3B82-412B-A9A5-A7559B7FCDD8}" srcOrd="5" destOrd="0" presId="urn:microsoft.com/office/officeart/2005/8/layout/process1"/>
    <dgm:cxn modelId="{1D3F4239-8A16-44ED-AEAF-0B4D2D962F5B}" type="presParOf" srcId="{AB3BAD00-3B82-412B-A9A5-A7559B7FCDD8}" destId="{F3CDE354-B5A7-4492-A645-537B19CB69B8}" srcOrd="0" destOrd="0" presId="urn:microsoft.com/office/officeart/2005/8/layout/process1"/>
    <dgm:cxn modelId="{6BE364AB-E817-4FAE-8C4B-CA907FFF22F1}" type="presParOf" srcId="{54639E3B-413C-4207-9B3C-A54EB19781CB}" destId="{F7344988-7389-408D-89B2-B322355DE86C}" srcOrd="6" destOrd="0" presId="urn:microsoft.com/office/officeart/2005/8/layout/process1"/>
    <dgm:cxn modelId="{4D327FDC-94A9-4839-8DE7-D04437A0EFB8}" type="presParOf" srcId="{54639E3B-413C-4207-9B3C-A54EB19781CB}" destId="{6A31C8A7-3CCA-42E6-9EF1-BB3CDC9FCAA8}" srcOrd="7" destOrd="0" presId="urn:microsoft.com/office/officeart/2005/8/layout/process1"/>
    <dgm:cxn modelId="{5BA06D30-48EB-48C0-8D27-12E8DF379B4A}" type="presParOf" srcId="{6A31C8A7-3CCA-42E6-9EF1-BB3CDC9FCAA8}" destId="{F1A7F500-4FFB-4EBA-9989-0501B5388126}" srcOrd="0" destOrd="0" presId="urn:microsoft.com/office/officeart/2005/8/layout/process1"/>
    <dgm:cxn modelId="{BC53C8A3-E95F-4DDF-970D-5F57B63F9A00}" type="presParOf" srcId="{54639E3B-413C-4207-9B3C-A54EB19781CB}" destId="{EC740403-2B6C-4B52-9FA4-5A6A7846A424}" srcOrd="8" destOrd="0" presId="urn:microsoft.com/office/officeart/2005/8/layout/process1"/>
    <dgm:cxn modelId="{D359B118-84CA-4B67-8CF3-55DD37AD67BA}" type="presParOf" srcId="{54639E3B-413C-4207-9B3C-A54EB19781CB}" destId="{647A5907-2160-4E45-BEFE-6F3DBA98B297}" srcOrd="9" destOrd="0" presId="urn:microsoft.com/office/officeart/2005/8/layout/process1"/>
    <dgm:cxn modelId="{ECEF7DFD-E9D3-419D-94FE-4141C09B761C}" type="presParOf" srcId="{647A5907-2160-4E45-BEFE-6F3DBA98B297}" destId="{9E191271-0452-4FF8-AF17-DE7F72C8C958}" srcOrd="0" destOrd="0" presId="urn:microsoft.com/office/officeart/2005/8/layout/process1"/>
    <dgm:cxn modelId="{03FD34A9-D20D-46B9-94B1-C3B4760C4EF7}" type="presParOf" srcId="{54639E3B-413C-4207-9B3C-A54EB19781CB}" destId="{FBB6AB52-3337-4BD8-9F2A-C902EBDE5793}" srcOrd="10" destOrd="0" presId="urn:microsoft.com/office/officeart/2005/8/layout/process1"/>
    <dgm:cxn modelId="{941C31AE-656F-45EF-BB52-BB184B50407E}" type="presParOf" srcId="{54639E3B-413C-4207-9B3C-A54EB19781CB}" destId="{5FB12A2F-3510-4744-B637-13C2B661D2BE}" srcOrd="11" destOrd="0" presId="urn:microsoft.com/office/officeart/2005/8/layout/process1"/>
    <dgm:cxn modelId="{3472FC83-1B4B-471A-A6E0-E9D2AEB39F45}" type="presParOf" srcId="{5FB12A2F-3510-4744-B637-13C2B661D2BE}" destId="{800C635F-502C-46A6-9615-99B2685FEBAF}" srcOrd="0" destOrd="0" presId="urn:microsoft.com/office/officeart/2005/8/layout/process1"/>
    <dgm:cxn modelId="{E6381A5C-14E0-4BDF-8E91-CC222477DB67}" type="presParOf" srcId="{54639E3B-413C-4207-9B3C-A54EB19781CB}" destId="{7E233F14-C93A-4031-9158-829AE18E1EAC}" srcOrd="1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59703-07C4-4B18-9762-4B7333669E7D}">
      <dsp:nvSpPr>
        <dsp:cNvPr id="0" name=""/>
        <dsp:cNvSpPr/>
      </dsp:nvSpPr>
      <dsp:spPr>
        <a:xfrm>
          <a:off x="1459970" y="2563713"/>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Inteligencia Artificial</a:t>
          </a:r>
        </a:p>
      </dsp:txBody>
      <dsp:txXfrm>
        <a:off x="1480041" y="2583784"/>
        <a:ext cx="1330399" cy="645128"/>
      </dsp:txXfrm>
    </dsp:sp>
    <dsp:sp modelId="{559A9006-9B41-410C-B455-2559461BE0FD}">
      <dsp:nvSpPr>
        <dsp:cNvPr id="0" name=""/>
        <dsp:cNvSpPr/>
      </dsp:nvSpPr>
      <dsp:spPr>
        <a:xfrm rot="17051759">
          <a:off x="1986903" y="1811382"/>
          <a:ext cx="2235433" cy="22763"/>
        </a:xfrm>
        <a:custGeom>
          <a:avLst/>
          <a:gdLst/>
          <a:ahLst/>
          <a:cxnLst/>
          <a:rect l="0" t="0" r="0" b="0"/>
          <a:pathLst>
            <a:path>
              <a:moveTo>
                <a:pt x="0" y="11381"/>
              </a:moveTo>
              <a:lnTo>
                <a:pt x="2235433" y="113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MX" sz="800" kern="1200"/>
        </a:p>
      </dsp:txBody>
      <dsp:txXfrm>
        <a:off x="3048734" y="1766878"/>
        <a:ext cx="111771" cy="111771"/>
      </dsp:txXfrm>
    </dsp:sp>
    <dsp:sp modelId="{5878AED8-3501-4F80-AD28-36969D56A096}">
      <dsp:nvSpPr>
        <dsp:cNvPr id="0" name=""/>
        <dsp:cNvSpPr/>
      </dsp:nvSpPr>
      <dsp:spPr>
        <a:xfrm>
          <a:off x="3378729" y="396544"/>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1" kern="1200" dirty="0"/>
            <a:t>Machine </a:t>
          </a:r>
          <a:r>
            <a:rPr lang="es-MX" sz="1400" b="1" kern="1200" dirty="0" err="1"/>
            <a:t>Learning</a:t>
          </a:r>
          <a:endParaRPr lang="es-MX" sz="1400" b="1" kern="1200" dirty="0"/>
        </a:p>
      </dsp:txBody>
      <dsp:txXfrm>
        <a:off x="3398800" y="416615"/>
        <a:ext cx="1330399" cy="645128"/>
      </dsp:txXfrm>
    </dsp:sp>
    <dsp:sp modelId="{B74F7FAD-21F4-4829-8B38-97C231F9E14A}">
      <dsp:nvSpPr>
        <dsp:cNvPr id="0" name=""/>
        <dsp:cNvSpPr/>
      </dsp:nvSpPr>
      <dsp:spPr>
        <a:xfrm rot="19457599">
          <a:off x="4685813" y="530782"/>
          <a:ext cx="675130" cy="22763"/>
        </a:xfrm>
        <a:custGeom>
          <a:avLst/>
          <a:gdLst/>
          <a:ahLst/>
          <a:cxnLst/>
          <a:rect l="0" t="0" r="0" b="0"/>
          <a:pathLst>
            <a:path>
              <a:moveTo>
                <a:pt x="0" y="11381"/>
              </a:moveTo>
              <a:lnTo>
                <a:pt x="675130" y="113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5006500" y="525286"/>
        <a:ext cx="33756" cy="33756"/>
      </dsp:txXfrm>
    </dsp:sp>
    <dsp:sp modelId="{64F63151-B5BF-467F-8ADB-C18646D5A45C}">
      <dsp:nvSpPr>
        <dsp:cNvPr id="0" name=""/>
        <dsp:cNvSpPr/>
      </dsp:nvSpPr>
      <dsp:spPr>
        <a:xfrm>
          <a:off x="5297487" y="2513"/>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1" kern="1200" dirty="0"/>
            <a:t>Deep </a:t>
          </a:r>
          <a:r>
            <a:rPr lang="es-MX" sz="1400" b="1" kern="1200" dirty="0" err="1"/>
            <a:t>Learning</a:t>
          </a:r>
          <a:endParaRPr lang="es-MX" sz="1400" b="1" kern="1200" dirty="0"/>
        </a:p>
      </dsp:txBody>
      <dsp:txXfrm>
        <a:off x="5317558" y="22584"/>
        <a:ext cx="1330399" cy="645128"/>
      </dsp:txXfrm>
    </dsp:sp>
    <dsp:sp modelId="{0D298078-BA24-4DC7-83D5-0842B18E15AE}">
      <dsp:nvSpPr>
        <dsp:cNvPr id="0" name=""/>
        <dsp:cNvSpPr/>
      </dsp:nvSpPr>
      <dsp:spPr>
        <a:xfrm rot="2142401">
          <a:off x="4685813" y="924813"/>
          <a:ext cx="675130" cy="22763"/>
        </a:xfrm>
        <a:custGeom>
          <a:avLst/>
          <a:gdLst/>
          <a:ahLst/>
          <a:cxnLst/>
          <a:rect l="0" t="0" r="0" b="0"/>
          <a:pathLst>
            <a:path>
              <a:moveTo>
                <a:pt x="0" y="11381"/>
              </a:moveTo>
              <a:lnTo>
                <a:pt x="675130" y="113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5006500" y="919316"/>
        <a:ext cx="33756" cy="33756"/>
      </dsp:txXfrm>
    </dsp:sp>
    <dsp:sp modelId="{78D3DBB0-94D4-4C23-95C5-8C54B77A9F60}">
      <dsp:nvSpPr>
        <dsp:cNvPr id="0" name=""/>
        <dsp:cNvSpPr/>
      </dsp:nvSpPr>
      <dsp:spPr>
        <a:xfrm>
          <a:off x="5297487" y="790575"/>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Predictive </a:t>
          </a:r>
          <a:r>
            <a:rPr lang="es-MX" sz="1400" kern="1200" dirty="0" err="1"/>
            <a:t>Analytics</a:t>
          </a:r>
          <a:endParaRPr lang="es-MX" sz="1400" kern="1200" dirty="0"/>
        </a:p>
      </dsp:txBody>
      <dsp:txXfrm>
        <a:off x="5317558" y="810646"/>
        <a:ext cx="1330399" cy="645128"/>
      </dsp:txXfrm>
    </dsp:sp>
    <dsp:sp modelId="{33CE665C-C057-4B11-AE6E-47188233F3AC}">
      <dsp:nvSpPr>
        <dsp:cNvPr id="0" name=""/>
        <dsp:cNvSpPr/>
      </dsp:nvSpPr>
      <dsp:spPr>
        <a:xfrm rot="20413970">
          <a:off x="2813349" y="2796459"/>
          <a:ext cx="582543" cy="22763"/>
        </a:xfrm>
        <a:custGeom>
          <a:avLst/>
          <a:gdLst/>
          <a:ahLst/>
          <a:cxnLst/>
          <a:rect l="0" t="0" r="0" b="0"/>
          <a:pathLst>
            <a:path>
              <a:moveTo>
                <a:pt x="0" y="11381"/>
              </a:moveTo>
              <a:lnTo>
                <a:pt x="582543" y="113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90057" y="2793277"/>
        <a:ext cx="29127" cy="29127"/>
      </dsp:txXfrm>
    </dsp:sp>
    <dsp:sp modelId="{C46292D5-04E7-48B9-B2C6-FF6FE00FA271}">
      <dsp:nvSpPr>
        <dsp:cNvPr id="0" name=""/>
        <dsp:cNvSpPr/>
      </dsp:nvSpPr>
      <dsp:spPr>
        <a:xfrm>
          <a:off x="3378729" y="2366698"/>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Natural </a:t>
          </a:r>
          <a:r>
            <a:rPr lang="es-MX" sz="1400" kern="1200" dirty="0" err="1"/>
            <a:t>Language</a:t>
          </a:r>
          <a:r>
            <a:rPr lang="es-MX" sz="1400" kern="1200" dirty="0"/>
            <a:t> Processing (NLP)</a:t>
          </a:r>
        </a:p>
      </dsp:txBody>
      <dsp:txXfrm>
        <a:off x="3398800" y="2386769"/>
        <a:ext cx="1330399" cy="645128"/>
      </dsp:txXfrm>
    </dsp:sp>
    <dsp:sp modelId="{861552A2-0229-4302-8980-5DD9FD437FB2}">
      <dsp:nvSpPr>
        <dsp:cNvPr id="0" name=""/>
        <dsp:cNvSpPr/>
      </dsp:nvSpPr>
      <dsp:spPr>
        <a:xfrm rot="18289469">
          <a:off x="4543383" y="2303920"/>
          <a:ext cx="959990" cy="22763"/>
        </a:xfrm>
        <a:custGeom>
          <a:avLst/>
          <a:gdLst/>
          <a:ahLst/>
          <a:cxnLst/>
          <a:rect l="0" t="0" r="0" b="0"/>
          <a:pathLst>
            <a:path>
              <a:moveTo>
                <a:pt x="0" y="11381"/>
              </a:moveTo>
              <a:lnTo>
                <a:pt x="959990" y="113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999379" y="2291302"/>
        <a:ext cx="47999" cy="47999"/>
      </dsp:txXfrm>
    </dsp:sp>
    <dsp:sp modelId="{F6990B7E-A9BA-4782-904D-C13336212F54}">
      <dsp:nvSpPr>
        <dsp:cNvPr id="0" name=""/>
        <dsp:cNvSpPr/>
      </dsp:nvSpPr>
      <dsp:spPr>
        <a:xfrm>
          <a:off x="5297487" y="1578636"/>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Classification</a:t>
          </a:r>
          <a:endParaRPr lang="es-MX" sz="1400" kern="1200" dirty="0"/>
        </a:p>
      </dsp:txBody>
      <dsp:txXfrm>
        <a:off x="5317558" y="1598707"/>
        <a:ext cx="1330399" cy="645128"/>
      </dsp:txXfrm>
    </dsp:sp>
    <dsp:sp modelId="{E5BAB87C-CDED-4664-9A84-BBF4C96CABF6}">
      <dsp:nvSpPr>
        <dsp:cNvPr id="0" name=""/>
        <dsp:cNvSpPr/>
      </dsp:nvSpPr>
      <dsp:spPr>
        <a:xfrm>
          <a:off x="4749270" y="2697951"/>
          <a:ext cx="548216" cy="22763"/>
        </a:xfrm>
        <a:custGeom>
          <a:avLst/>
          <a:gdLst/>
          <a:ahLst/>
          <a:cxnLst/>
          <a:rect l="0" t="0" r="0" b="0"/>
          <a:pathLst>
            <a:path>
              <a:moveTo>
                <a:pt x="0" y="11381"/>
              </a:moveTo>
              <a:lnTo>
                <a:pt x="548216" y="113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5009673" y="2695628"/>
        <a:ext cx="27410" cy="27410"/>
      </dsp:txXfrm>
    </dsp:sp>
    <dsp:sp modelId="{9D74ED85-571C-4D0C-AEA5-0AFA914E6CEC}">
      <dsp:nvSpPr>
        <dsp:cNvPr id="0" name=""/>
        <dsp:cNvSpPr/>
      </dsp:nvSpPr>
      <dsp:spPr>
        <a:xfrm>
          <a:off x="5297487" y="2366698"/>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Translation</a:t>
          </a:r>
          <a:endParaRPr lang="es-MX" sz="1400" kern="1200" dirty="0"/>
        </a:p>
      </dsp:txBody>
      <dsp:txXfrm>
        <a:off x="5317558" y="2386769"/>
        <a:ext cx="1330399" cy="645128"/>
      </dsp:txXfrm>
    </dsp:sp>
    <dsp:sp modelId="{A07085AA-5301-4307-AF16-6211784489C6}">
      <dsp:nvSpPr>
        <dsp:cNvPr id="0" name=""/>
        <dsp:cNvSpPr/>
      </dsp:nvSpPr>
      <dsp:spPr>
        <a:xfrm rot="3310531">
          <a:off x="4543383" y="3091982"/>
          <a:ext cx="959990" cy="22763"/>
        </a:xfrm>
        <a:custGeom>
          <a:avLst/>
          <a:gdLst/>
          <a:ahLst/>
          <a:cxnLst/>
          <a:rect l="0" t="0" r="0" b="0"/>
          <a:pathLst>
            <a:path>
              <a:moveTo>
                <a:pt x="0" y="11381"/>
              </a:moveTo>
              <a:lnTo>
                <a:pt x="959990" y="113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999379" y="3079364"/>
        <a:ext cx="47999" cy="47999"/>
      </dsp:txXfrm>
    </dsp:sp>
    <dsp:sp modelId="{C879AAE9-830A-45E1-8CE7-C050866B1A98}">
      <dsp:nvSpPr>
        <dsp:cNvPr id="0" name=""/>
        <dsp:cNvSpPr/>
      </dsp:nvSpPr>
      <dsp:spPr>
        <a:xfrm>
          <a:off x="5297487" y="3154759"/>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Speech</a:t>
          </a:r>
          <a:endParaRPr lang="es-MX" sz="1400" kern="1200" dirty="0"/>
        </a:p>
      </dsp:txBody>
      <dsp:txXfrm>
        <a:off x="5317558" y="3174830"/>
        <a:ext cx="1330399" cy="645128"/>
      </dsp:txXfrm>
    </dsp:sp>
    <dsp:sp modelId="{9B6C3F64-EDEF-4AC5-9083-95CD844BB0F8}">
      <dsp:nvSpPr>
        <dsp:cNvPr id="0" name=""/>
        <dsp:cNvSpPr/>
      </dsp:nvSpPr>
      <dsp:spPr>
        <a:xfrm rot="2829178">
          <a:off x="2701546" y="3190490"/>
          <a:ext cx="806149" cy="22763"/>
        </a:xfrm>
        <a:custGeom>
          <a:avLst/>
          <a:gdLst/>
          <a:ahLst/>
          <a:cxnLst/>
          <a:rect l="0" t="0" r="0" b="0"/>
          <a:pathLst>
            <a:path>
              <a:moveTo>
                <a:pt x="0" y="11381"/>
              </a:moveTo>
              <a:lnTo>
                <a:pt x="806149" y="113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84467" y="3181718"/>
        <a:ext cx="40307" cy="40307"/>
      </dsp:txXfrm>
    </dsp:sp>
    <dsp:sp modelId="{C622B491-C3E0-492E-B1B2-C9D35537837C}">
      <dsp:nvSpPr>
        <dsp:cNvPr id="0" name=""/>
        <dsp:cNvSpPr/>
      </dsp:nvSpPr>
      <dsp:spPr>
        <a:xfrm>
          <a:off x="3378729" y="3154759"/>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Expert </a:t>
          </a:r>
          <a:r>
            <a:rPr lang="es-MX" sz="1400" kern="1200" dirty="0" err="1"/>
            <a:t>Systems</a:t>
          </a:r>
          <a:endParaRPr lang="es-MX" sz="1400" kern="1200" dirty="0"/>
        </a:p>
      </dsp:txBody>
      <dsp:txXfrm>
        <a:off x="3398800" y="3174830"/>
        <a:ext cx="1330399" cy="645128"/>
      </dsp:txXfrm>
    </dsp:sp>
    <dsp:sp modelId="{6D6F43A2-6D81-4F99-96AE-6CD26CDD0A2D}">
      <dsp:nvSpPr>
        <dsp:cNvPr id="0" name=""/>
        <dsp:cNvSpPr/>
      </dsp:nvSpPr>
      <dsp:spPr>
        <a:xfrm rot="4099285">
          <a:off x="2362583" y="3584520"/>
          <a:ext cx="1484075" cy="22763"/>
        </a:xfrm>
        <a:custGeom>
          <a:avLst/>
          <a:gdLst/>
          <a:ahLst/>
          <a:cxnLst/>
          <a:rect l="0" t="0" r="0" b="0"/>
          <a:pathLst>
            <a:path>
              <a:moveTo>
                <a:pt x="0" y="11381"/>
              </a:moveTo>
              <a:lnTo>
                <a:pt x="1484075" y="113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7518" y="3558800"/>
        <a:ext cx="74203" cy="74203"/>
      </dsp:txXfrm>
    </dsp:sp>
    <dsp:sp modelId="{D54BEC18-90E9-4FAA-A577-C783D3AE887A}">
      <dsp:nvSpPr>
        <dsp:cNvPr id="0" name=""/>
        <dsp:cNvSpPr/>
      </dsp:nvSpPr>
      <dsp:spPr>
        <a:xfrm>
          <a:off x="3378729" y="3942821"/>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1" kern="1200" dirty="0" err="1"/>
            <a:t>Robotics</a:t>
          </a:r>
          <a:endParaRPr lang="es-MX" sz="1400" b="1" kern="1200" dirty="0"/>
        </a:p>
      </dsp:txBody>
      <dsp:txXfrm>
        <a:off x="3398800" y="3962892"/>
        <a:ext cx="1330399" cy="645128"/>
      </dsp:txXfrm>
    </dsp:sp>
    <dsp:sp modelId="{F8507E49-6AAA-4D6E-A697-C558D6EE5D88}">
      <dsp:nvSpPr>
        <dsp:cNvPr id="0" name=""/>
        <dsp:cNvSpPr/>
      </dsp:nvSpPr>
      <dsp:spPr>
        <a:xfrm rot="4548241">
          <a:off x="1986903" y="3978551"/>
          <a:ext cx="2235433" cy="22763"/>
        </a:xfrm>
        <a:custGeom>
          <a:avLst/>
          <a:gdLst/>
          <a:ahLst/>
          <a:cxnLst/>
          <a:rect l="0" t="0" r="0" b="0"/>
          <a:pathLst>
            <a:path>
              <a:moveTo>
                <a:pt x="0" y="11381"/>
              </a:moveTo>
              <a:lnTo>
                <a:pt x="2235433" y="113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s-MX" sz="800" kern="1200"/>
        </a:p>
      </dsp:txBody>
      <dsp:txXfrm>
        <a:off x="3048734" y="3934047"/>
        <a:ext cx="111771" cy="111771"/>
      </dsp:txXfrm>
    </dsp:sp>
    <dsp:sp modelId="{41E040F5-8C58-43AA-AFAE-33D158FB7EA0}">
      <dsp:nvSpPr>
        <dsp:cNvPr id="0" name=""/>
        <dsp:cNvSpPr/>
      </dsp:nvSpPr>
      <dsp:spPr>
        <a:xfrm>
          <a:off x="3378729" y="4730882"/>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Vision</a:t>
          </a:r>
          <a:endParaRPr lang="es-MX" sz="1400" kern="1200" dirty="0"/>
        </a:p>
      </dsp:txBody>
      <dsp:txXfrm>
        <a:off x="3398800" y="4750953"/>
        <a:ext cx="1330399" cy="645128"/>
      </dsp:txXfrm>
    </dsp:sp>
    <dsp:sp modelId="{73DFFA2B-9E91-4FEE-BF39-109FDD19162C}">
      <dsp:nvSpPr>
        <dsp:cNvPr id="0" name=""/>
        <dsp:cNvSpPr/>
      </dsp:nvSpPr>
      <dsp:spPr>
        <a:xfrm>
          <a:off x="4749270" y="5062136"/>
          <a:ext cx="548216" cy="22763"/>
        </a:xfrm>
        <a:custGeom>
          <a:avLst/>
          <a:gdLst/>
          <a:ahLst/>
          <a:cxnLst/>
          <a:rect l="0" t="0" r="0" b="0"/>
          <a:pathLst>
            <a:path>
              <a:moveTo>
                <a:pt x="0" y="11381"/>
              </a:moveTo>
              <a:lnTo>
                <a:pt x="548216" y="113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5009673" y="5059812"/>
        <a:ext cx="27410" cy="27410"/>
      </dsp:txXfrm>
    </dsp:sp>
    <dsp:sp modelId="{590CC872-D52B-4697-8115-06CC947CF9EF}">
      <dsp:nvSpPr>
        <dsp:cNvPr id="0" name=""/>
        <dsp:cNvSpPr/>
      </dsp:nvSpPr>
      <dsp:spPr>
        <a:xfrm>
          <a:off x="5297487" y="4730882"/>
          <a:ext cx="1370541" cy="6852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err="1"/>
            <a:t>Image</a:t>
          </a:r>
          <a:r>
            <a:rPr lang="es-MX" sz="1400" kern="1200" dirty="0"/>
            <a:t> </a:t>
          </a:r>
          <a:r>
            <a:rPr lang="es-MX" sz="1400" kern="1200" dirty="0" err="1"/>
            <a:t>recognition</a:t>
          </a:r>
          <a:endParaRPr lang="es-MX" sz="1400" kern="1200" dirty="0"/>
        </a:p>
      </dsp:txBody>
      <dsp:txXfrm>
        <a:off x="5317558" y="4750953"/>
        <a:ext cx="1330399" cy="645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86EFC-0F94-4BDC-AC9D-D3A389DEBAE9}">
      <dsp:nvSpPr>
        <dsp:cNvPr id="0" name=""/>
        <dsp:cNvSpPr/>
      </dsp:nvSpPr>
      <dsp:spPr>
        <a:xfrm>
          <a:off x="1354666" y="0"/>
          <a:ext cx="5418667" cy="54186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MX" sz="1800" kern="1200" dirty="0"/>
            <a:t>Inteligencia Artificial</a:t>
          </a:r>
        </a:p>
      </dsp:txBody>
      <dsp:txXfrm>
        <a:off x="3117087" y="270933"/>
        <a:ext cx="1893824" cy="812800"/>
      </dsp:txXfrm>
    </dsp:sp>
    <dsp:sp modelId="{3E2F4546-FB2B-41D0-A1BC-F2B23CFE901D}">
      <dsp:nvSpPr>
        <dsp:cNvPr id="0" name=""/>
        <dsp:cNvSpPr/>
      </dsp:nvSpPr>
      <dsp:spPr>
        <a:xfrm>
          <a:off x="2031999" y="1354666"/>
          <a:ext cx="4064000" cy="406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MX" sz="1800" kern="1200" dirty="0"/>
            <a:t>Machine </a:t>
          </a:r>
          <a:r>
            <a:rPr lang="es-MX" sz="1800" kern="1200" dirty="0" err="1"/>
            <a:t>Learning</a:t>
          </a:r>
          <a:endParaRPr lang="es-MX" sz="1800" kern="1200" dirty="0"/>
        </a:p>
      </dsp:txBody>
      <dsp:txXfrm>
        <a:off x="3117087" y="1608666"/>
        <a:ext cx="1893824" cy="762000"/>
      </dsp:txXfrm>
    </dsp:sp>
    <dsp:sp modelId="{F3515E25-4444-486F-9D6D-AD62454A25FA}">
      <dsp:nvSpPr>
        <dsp:cNvPr id="0" name=""/>
        <dsp:cNvSpPr/>
      </dsp:nvSpPr>
      <dsp:spPr>
        <a:xfrm>
          <a:off x="2709333" y="2709333"/>
          <a:ext cx="2709333" cy="2709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MX" sz="1800" kern="1200"/>
            <a:t>Deep Learning</a:t>
          </a:r>
          <a:endParaRPr lang="es-MX" sz="1800" kern="1200" dirty="0"/>
        </a:p>
      </dsp:txBody>
      <dsp:txXfrm>
        <a:off x="3106105" y="3386666"/>
        <a:ext cx="1915788" cy="13546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65EAE-A96F-4A5F-8DF8-A55C8116D257}">
      <dsp:nvSpPr>
        <dsp:cNvPr id="0" name=""/>
        <dsp:cNvSpPr/>
      </dsp:nvSpPr>
      <dsp:spPr>
        <a:xfrm>
          <a:off x="3292" y="3661176"/>
          <a:ext cx="1246704" cy="74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Recopilar datos</a:t>
          </a:r>
        </a:p>
      </dsp:txBody>
      <dsp:txXfrm>
        <a:off x="25201" y="3683085"/>
        <a:ext cx="1202886" cy="704204"/>
      </dsp:txXfrm>
    </dsp:sp>
    <dsp:sp modelId="{2C36EBAC-0991-4349-A985-5E6CE33D31DE}">
      <dsp:nvSpPr>
        <dsp:cNvPr id="0" name=""/>
        <dsp:cNvSpPr/>
      </dsp:nvSpPr>
      <dsp:spPr>
        <a:xfrm>
          <a:off x="1374667" y="3880596"/>
          <a:ext cx="264301" cy="309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1374667" y="3942432"/>
        <a:ext cx="185011" cy="185510"/>
      </dsp:txXfrm>
    </dsp:sp>
    <dsp:sp modelId="{2372B95D-FED8-4C89-B3A9-CBD268783683}">
      <dsp:nvSpPr>
        <dsp:cNvPr id="0" name=""/>
        <dsp:cNvSpPr/>
      </dsp:nvSpPr>
      <dsp:spPr>
        <a:xfrm>
          <a:off x="1748679" y="3661176"/>
          <a:ext cx="1246704" cy="74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Preprocesamiento de datos</a:t>
          </a:r>
        </a:p>
      </dsp:txBody>
      <dsp:txXfrm>
        <a:off x="1770588" y="3683085"/>
        <a:ext cx="1202886" cy="704204"/>
      </dsp:txXfrm>
    </dsp:sp>
    <dsp:sp modelId="{EE71A4EC-6CEB-4161-8A6C-440C29233597}">
      <dsp:nvSpPr>
        <dsp:cNvPr id="0" name=""/>
        <dsp:cNvSpPr/>
      </dsp:nvSpPr>
      <dsp:spPr>
        <a:xfrm>
          <a:off x="3120054" y="3880596"/>
          <a:ext cx="264301" cy="309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3120054" y="3942432"/>
        <a:ext cx="185011" cy="185510"/>
      </dsp:txXfrm>
    </dsp:sp>
    <dsp:sp modelId="{2B1F2726-0CD5-4342-B4B6-9868B304D8C0}">
      <dsp:nvSpPr>
        <dsp:cNvPr id="0" name=""/>
        <dsp:cNvSpPr/>
      </dsp:nvSpPr>
      <dsp:spPr>
        <a:xfrm>
          <a:off x="3494066" y="3661176"/>
          <a:ext cx="1246704" cy="74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Elegir un modelo</a:t>
          </a:r>
        </a:p>
      </dsp:txBody>
      <dsp:txXfrm>
        <a:off x="3515975" y="3683085"/>
        <a:ext cx="1202886" cy="704204"/>
      </dsp:txXfrm>
    </dsp:sp>
    <dsp:sp modelId="{AB3BAD00-3B82-412B-A9A5-A7559B7FCDD8}">
      <dsp:nvSpPr>
        <dsp:cNvPr id="0" name=""/>
        <dsp:cNvSpPr/>
      </dsp:nvSpPr>
      <dsp:spPr>
        <a:xfrm>
          <a:off x="4865441" y="3880596"/>
          <a:ext cx="264301" cy="309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4865441" y="3942432"/>
        <a:ext cx="185011" cy="185510"/>
      </dsp:txXfrm>
    </dsp:sp>
    <dsp:sp modelId="{F7344988-7389-408D-89B2-B322355DE86C}">
      <dsp:nvSpPr>
        <dsp:cNvPr id="0" name=""/>
        <dsp:cNvSpPr/>
      </dsp:nvSpPr>
      <dsp:spPr>
        <a:xfrm>
          <a:off x="5239453" y="3661176"/>
          <a:ext cx="1246704" cy="74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Entrenar el modelo</a:t>
          </a:r>
        </a:p>
      </dsp:txBody>
      <dsp:txXfrm>
        <a:off x="5261362" y="3683085"/>
        <a:ext cx="1202886" cy="704204"/>
      </dsp:txXfrm>
    </dsp:sp>
    <dsp:sp modelId="{6A31C8A7-3CCA-42E6-9EF1-BB3CDC9FCAA8}">
      <dsp:nvSpPr>
        <dsp:cNvPr id="0" name=""/>
        <dsp:cNvSpPr/>
      </dsp:nvSpPr>
      <dsp:spPr>
        <a:xfrm>
          <a:off x="6610828" y="3880596"/>
          <a:ext cx="264301" cy="309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6610828" y="3942432"/>
        <a:ext cx="185011" cy="185510"/>
      </dsp:txXfrm>
    </dsp:sp>
    <dsp:sp modelId="{EC740403-2B6C-4B52-9FA4-5A6A7846A424}">
      <dsp:nvSpPr>
        <dsp:cNvPr id="0" name=""/>
        <dsp:cNvSpPr/>
      </dsp:nvSpPr>
      <dsp:spPr>
        <a:xfrm>
          <a:off x="6984839" y="3661176"/>
          <a:ext cx="1246704" cy="74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Evaluar el modelo</a:t>
          </a:r>
        </a:p>
      </dsp:txBody>
      <dsp:txXfrm>
        <a:off x="7006748" y="3683085"/>
        <a:ext cx="1202886" cy="704204"/>
      </dsp:txXfrm>
    </dsp:sp>
    <dsp:sp modelId="{647A5907-2160-4E45-BEFE-6F3DBA98B297}">
      <dsp:nvSpPr>
        <dsp:cNvPr id="0" name=""/>
        <dsp:cNvSpPr/>
      </dsp:nvSpPr>
      <dsp:spPr>
        <a:xfrm>
          <a:off x="8356215" y="3880596"/>
          <a:ext cx="264301" cy="309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8356215" y="3942432"/>
        <a:ext cx="185011" cy="185510"/>
      </dsp:txXfrm>
    </dsp:sp>
    <dsp:sp modelId="{FBB6AB52-3337-4BD8-9F2A-C902EBDE5793}">
      <dsp:nvSpPr>
        <dsp:cNvPr id="0" name=""/>
        <dsp:cNvSpPr/>
      </dsp:nvSpPr>
      <dsp:spPr>
        <a:xfrm>
          <a:off x="8730226" y="3661176"/>
          <a:ext cx="1246704" cy="74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Ajustar parámetros</a:t>
          </a:r>
        </a:p>
      </dsp:txBody>
      <dsp:txXfrm>
        <a:off x="8752135" y="3683085"/>
        <a:ext cx="1202886" cy="704204"/>
      </dsp:txXfrm>
    </dsp:sp>
    <dsp:sp modelId="{5FB12A2F-3510-4744-B637-13C2B661D2BE}">
      <dsp:nvSpPr>
        <dsp:cNvPr id="0" name=""/>
        <dsp:cNvSpPr/>
      </dsp:nvSpPr>
      <dsp:spPr>
        <a:xfrm>
          <a:off x="10101602" y="3880596"/>
          <a:ext cx="264301" cy="309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10101602" y="3942432"/>
        <a:ext cx="185011" cy="185510"/>
      </dsp:txXfrm>
    </dsp:sp>
    <dsp:sp modelId="{7E233F14-C93A-4031-9158-829AE18E1EAC}">
      <dsp:nvSpPr>
        <dsp:cNvPr id="0" name=""/>
        <dsp:cNvSpPr/>
      </dsp:nvSpPr>
      <dsp:spPr>
        <a:xfrm>
          <a:off x="10475613" y="3661176"/>
          <a:ext cx="1246704" cy="7480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Realizar predicciones</a:t>
          </a:r>
        </a:p>
      </dsp:txBody>
      <dsp:txXfrm>
        <a:off x="10497522" y="3683085"/>
        <a:ext cx="1202886" cy="7042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4" name="Marcador de pie de página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posición de número de diapositiva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s-MX" smtClean="0"/>
              <a:t>‹Nº›</a:t>
            </a:fld>
            <a:endParaRPr lang="es-MX"/>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6DDD5-62CD-490F-AED1-A4E3DCB5364D}" type="datetime1">
              <a:rPr lang="es-MX" smtClean="0"/>
              <a:pPr/>
              <a:t>16/04/2024</a:t>
            </a:fld>
            <a:endParaRPr lang="es-MX"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s-MX" noProof="0" smtClean="0"/>
              <a:t>‹Nº›</a:t>
            </a:fld>
            <a:endParaRPr lang="es-MX"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1</a:t>
            </a:fld>
            <a:endParaRPr lang="es-MX"/>
          </a:p>
        </p:txBody>
      </p:sp>
    </p:spTree>
    <p:extLst>
      <p:ext uri="{BB962C8B-B14F-4D97-AF65-F5344CB8AC3E}">
        <p14:creationId xmlns:p14="http://schemas.microsoft.com/office/powerpoint/2010/main" val="3334069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1. R</a:t>
            </a:r>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10</a:t>
            </a:fld>
            <a:endParaRPr lang="es-MX"/>
          </a:p>
        </p:txBody>
      </p:sp>
    </p:spTree>
    <p:extLst>
      <p:ext uri="{BB962C8B-B14F-4D97-AF65-F5344CB8AC3E}">
        <p14:creationId xmlns:p14="http://schemas.microsoft.com/office/powerpoint/2010/main" val="2134986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ISSSTEMEd</a:t>
            </a:r>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11</a:t>
            </a:fld>
            <a:endParaRPr lang="es-MX" noProof="0"/>
          </a:p>
        </p:txBody>
      </p:sp>
    </p:spTree>
    <p:extLst>
      <p:ext uri="{BB962C8B-B14F-4D97-AF65-F5344CB8AC3E}">
        <p14:creationId xmlns:p14="http://schemas.microsoft.com/office/powerpoint/2010/main" val="2047940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utilizan bases de datos o software como pandas </a:t>
            </a:r>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12</a:t>
            </a:fld>
            <a:endParaRPr lang="es-MX" noProof="0"/>
          </a:p>
        </p:txBody>
      </p:sp>
    </p:spTree>
    <p:extLst>
      <p:ext uri="{BB962C8B-B14F-4D97-AF65-F5344CB8AC3E}">
        <p14:creationId xmlns:p14="http://schemas.microsoft.com/office/powerpoint/2010/main" val="3979023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utilizan bases de datos o software como pandas </a:t>
            </a:r>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13</a:t>
            </a:fld>
            <a:endParaRPr lang="es-MX" noProof="0"/>
          </a:p>
        </p:txBody>
      </p:sp>
    </p:spTree>
    <p:extLst>
      <p:ext uri="{BB962C8B-B14F-4D97-AF65-F5344CB8AC3E}">
        <p14:creationId xmlns:p14="http://schemas.microsoft.com/office/powerpoint/2010/main" val="2172471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utilizan bases de datos o software como pandas </a:t>
            </a:r>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14</a:t>
            </a:fld>
            <a:endParaRPr lang="es-MX" noProof="0"/>
          </a:p>
        </p:txBody>
      </p:sp>
    </p:spTree>
    <p:extLst>
      <p:ext uri="{BB962C8B-B14F-4D97-AF65-F5344CB8AC3E}">
        <p14:creationId xmlns:p14="http://schemas.microsoft.com/office/powerpoint/2010/main" val="4283708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15</a:t>
            </a:fld>
            <a:endParaRPr lang="es-MX"/>
          </a:p>
        </p:txBody>
      </p:sp>
    </p:spTree>
    <p:extLst>
      <p:ext uri="{BB962C8B-B14F-4D97-AF65-F5344CB8AC3E}">
        <p14:creationId xmlns:p14="http://schemas.microsoft.com/office/powerpoint/2010/main" val="4206426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Linfedema, inflamación de tejidos causada por acumulación de tejido líquido rico</a:t>
            </a:r>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17</a:t>
            </a:fld>
            <a:endParaRPr lang="es-MX" noProof="0"/>
          </a:p>
        </p:txBody>
      </p:sp>
    </p:spTree>
    <p:extLst>
      <p:ext uri="{BB962C8B-B14F-4D97-AF65-F5344CB8AC3E}">
        <p14:creationId xmlns:p14="http://schemas.microsoft.com/office/powerpoint/2010/main" val="1401721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Linfedema, inflamación de tejidos causada por acumulación de tejido líquido rico</a:t>
            </a:r>
          </a:p>
          <a:p>
            <a:r>
              <a:rPr lang="es-MX" dirty="0"/>
              <a:t>Traumatismo cráneo </a:t>
            </a:r>
            <a:r>
              <a:rPr lang="es-MX" dirty="0" err="1"/>
              <a:t>encefalico</a:t>
            </a:r>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19</a:t>
            </a:fld>
            <a:endParaRPr lang="es-MX" noProof="0"/>
          </a:p>
        </p:txBody>
      </p:sp>
    </p:spTree>
    <p:extLst>
      <p:ext uri="{BB962C8B-B14F-4D97-AF65-F5344CB8AC3E}">
        <p14:creationId xmlns:p14="http://schemas.microsoft.com/office/powerpoint/2010/main" val="2013820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National</a:t>
            </a:r>
            <a:r>
              <a:rPr lang="es-MX" dirty="0"/>
              <a:t> </a:t>
            </a:r>
            <a:r>
              <a:rPr lang="es-MX" dirty="0" err="1"/>
              <a:t>Institutes</a:t>
            </a:r>
            <a:r>
              <a:rPr lang="es-MX" dirty="0"/>
              <a:t> </a:t>
            </a:r>
            <a:r>
              <a:rPr lang="es-MX" dirty="0" err="1"/>
              <a:t>of</a:t>
            </a:r>
            <a:r>
              <a:rPr lang="es-MX" dirty="0"/>
              <a:t> </a:t>
            </a:r>
            <a:r>
              <a:rPr lang="es-MX" dirty="0" err="1"/>
              <a:t>Heal</a:t>
            </a:r>
            <a:r>
              <a:rPr lang="es-MX" dirty="0"/>
              <a:t> </a:t>
            </a:r>
            <a:r>
              <a:rPr lang="es-MX" dirty="0" err="1"/>
              <a:t>Stroke</a:t>
            </a:r>
            <a:r>
              <a:rPr lang="es-MX" dirty="0"/>
              <a:t> </a:t>
            </a:r>
            <a:r>
              <a:rPr lang="es-MX" dirty="0" err="1"/>
              <a:t>Scale</a:t>
            </a:r>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21</a:t>
            </a:fld>
            <a:endParaRPr lang="es-MX" noProof="0"/>
          </a:p>
        </p:txBody>
      </p:sp>
    </p:spTree>
    <p:extLst>
      <p:ext uri="{BB962C8B-B14F-4D97-AF65-F5344CB8AC3E}">
        <p14:creationId xmlns:p14="http://schemas.microsoft.com/office/powerpoint/2010/main" val="1824676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Magnetic</a:t>
            </a:r>
            <a:r>
              <a:rPr lang="es-MX" dirty="0"/>
              <a:t> </a:t>
            </a:r>
            <a:r>
              <a:rPr lang="es-MX" dirty="0" err="1"/>
              <a:t>Resonance</a:t>
            </a:r>
            <a:r>
              <a:rPr lang="es-MX" dirty="0"/>
              <a:t> </a:t>
            </a:r>
            <a:r>
              <a:rPr lang="es-MX" dirty="0" err="1"/>
              <a:t>Image</a:t>
            </a:r>
            <a:endParaRPr lang="es-MX" dirty="0"/>
          </a:p>
          <a:p>
            <a:r>
              <a:rPr lang="es-MX" dirty="0"/>
              <a:t>Imagen por Resonancia magnética</a:t>
            </a:r>
          </a:p>
          <a:p>
            <a:endParaRPr lang="es-MX" dirty="0"/>
          </a:p>
          <a:p>
            <a:r>
              <a:rPr lang="es-MX" b="0" i="0" dirty="0" err="1">
                <a:solidFill>
                  <a:srgbClr val="222222"/>
                </a:solidFill>
                <a:effectLst/>
                <a:highlight>
                  <a:srgbClr val="FFFFFF"/>
                </a:highlight>
                <a:latin typeface="Arial" panose="020B0604020202020204" pitchFamily="34" charset="0"/>
              </a:rPr>
              <a:t>Freezing</a:t>
            </a:r>
            <a:r>
              <a:rPr lang="es-MX" b="0" i="0" dirty="0">
                <a:solidFill>
                  <a:srgbClr val="222222"/>
                </a:solidFill>
                <a:effectLst/>
                <a:highlight>
                  <a:srgbClr val="FFFFFF"/>
                </a:highlight>
                <a:latin typeface="Arial" panose="020B0604020202020204" pitchFamily="34" charset="0"/>
              </a:rPr>
              <a:t> </a:t>
            </a:r>
            <a:r>
              <a:rPr lang="es-MX" b="0" i="0" dirty="0" err="1">
                <a:solidFill>
                  <a:srgbClr val="222222"/>
                </a:solidFill>
                <a:effectLst/>
                <a:highlight>
                  <a:srgbClr val="FFFFFF"/>
                </a:highlight>
                <a:latin typeface="Arial" panose="020B0604020202020204" pitchFamily="34" charset="0"/>
              </a:rPr>
              <a:t>of</a:t>
            </a:r>
            <a:r>
              <a:rPr lang="es-MX" b="0" i="0" dirty="0">
                <a:solidFill>
                  <a:srgbClr val="222222"/>
                </a:solidFill>
                <a:effectLst/>
                <a:highlight>
                  <a:srgbClr val="FFFFFF"/>
                </a:highlight>
                <a:latin typeface="Arial" panose="020B0604020202020204" pitchFamily="34" charset="0"/>
              </a:rPr>
              <a:t> </a:t>
            </a:r>
            <a:r>
              <a:rPr lang="es-MX" b="0" i="0" dirty="0" err="1">
                <a:solidFill>
                  <a:srgbClr val="222222"/>
                </a:solidFill>
                <a:effectLst/>
                <a:highlight>
                  <a:srgbClr val="FFFFFF"/>
                </a:highlight>
                <a:latin typeface="Arial" panose="020B0604020202020204" pitchFamily="34" charset="0"/>
              </a:rPr>
              <a:t>gait</a:t>
            </a:r>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22</a:t>
            </a:fld>
            <a:endParaRPr lang="es-MX" noProof="0"/>
          </a:p>
        </p:txBody>
      </p:sp>
    </p:spTree>
    <p:extLst>
      <p:ext uri="{BB962C8B-B14F-4D97-AF65-F5344CB8AC3E}">
        <p14:creationId xmlns:p14="http://schemas.microsoft.com/office/powerpoint/2010/main" val="71122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2</a:t>
            </a:fld>
            <a:endParaRPr lang="es-MX"/>
          </a:p>
        </p:txBody>
      </p:sp>
    </p:spTree>
    <p:extLst>
      <p:ext uri="{BB962C8B-B14F-4D97-AF65-F5344CB8AC3E}">
        <p14:creationId xmlns:p14="http://schemas.microsoft.com/office/powerpoint/2010/main" val="3500034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MIRA es una plataforma con distintos </a:t>
            </a:r>
            <a:r>
              <a:rPr lang="es-MX" dirty="0" err="1"/>
              <a:t>exergames</a:t>
            </a:r>
            <a:r>
              <a:rPr lang="es-MX" dirty="0"/>
              <a:t>.</a:t>
            </a:r>
          </a:p>
          <a:p>
            <a:endParaRPr lang="es-MX" dirty="0"/>
          </a:p>
          <a:p>
            <a:endParaRPr lang="es-MX" dirty="0"/>
          </a:p>
          <a:p>
            <a:pPr marL="285750" indent="-285750">
              <a:buFont typeface="Arial" panose="020B0604020202020204" pitchFamily="34" charset="0"/>
              <a:buChar char="•"/>
            </a:pPr>
            <a:r>
              <a:rPr lang="es-MX" sz="1200" dirty="0">
                <a:solidFill>
                  <a:schemeClr val="bg1"/>
                </a:solidFill>
              </a:rPr>
              <a:t>Los </a:t>
            </a:r>
            <a:r>
              <a:rPr lang="es-MX" sz="1200" dirty="0" err="1">
                <a:solidFill>
                  <a:schemeClr val="bg1"/>
                </a:solidFill>
              </a:rPr>
              <a:t>exergames</a:t>
            </a:r>
            <a:r>
              <a:rPr lang="es-MX" sz="1200" dirty="0">
                <a:solidFill>
                  <a:schemeClr val="bg1"/>
                </a:solidFill>
              </a:rPr>
              <a:t> en Mira tiene tres niveles, fácil, medio y difícil los cuales son decididos basados en la experiencia del terapeuta lo que resulta en la mayoría de los casos que el paciente solamente juegue en el nivel fácil.</a:t>
            </a:r>
          </a:p>
          <a:p>
            <a:pPr marL="285750" indent="-285750">
              <a:buFont typeface="Arial" panose="020B0604020202020204" pitchFamily="34" charset="0"/>
              <a:buChar char="•"/>
            </a:pPr>
            <a:endParaRPr lang="es-MX" sz="1200" dirty="0">
              <a:solidFill>
                <a:schemeClr val="bg1"/>
              </a:solidFill>
            </a:endParaRPr>
          </a:p>
          <a:p>
            <a:pPr marL="285750" indent="-285750">
              <a:buFont typeface="Arial" panose="020B0604020202020204" pitchFamily="34" charset="0"/>
              <a:buChar char="•"/>
            </a:pPr>
            <a:r>
              <a:rPr lang="es-MX" sz="1200" dirty="0">
                <a:solidFill>
                  <a:schemeClr val="bg1"/>
                </a:solidFill>
              </a:rPr>
              <a:t>Como datos de entrada para el algoritmo K-</a:t>
            </a:r>
            <a:r>
              <a:rPr lang="es-MX" sz="1200" dirty="0" err="1">
                <a:solidFill>
                  <a:schemeClr val="bg1"/>
                </a:solidFill>
              </a:rPr>
              <a:t>Means</a:t>
            </a:r>
            <a:r>
              <a:rPr lang="es-MX" sz="1200" dirty="0">
                <a:solidFill>
                  <a:schemeClr val="bg1"/>
                </a:solidFill>
              </a:rPr>
              <a:t> se utiliza el rango de movilidad (ROM) colectado a través de la observación de los pacientes.</a:t>
            </a:r>
          </a:p>
          <a:p>
            <a:pPr marL="285750" indent="-285750">
              <a:buFont typeface="Arial" panose="020B0604020202020204" pitchFamily="34" charset="0"/>
              <a:buChar char="•"/>
            </a:pPr>
            <a:endParaRPr lang="es-MX" sz="1200" dirty="0">
              <a:solidFill>
                <a:schemeClr val="bg1"/>
              </a:solidFill>
            </a:endParaRPr>
          </a:p>
          <a:p>
            <a:pPr marL="285750" indent="-285750">
              <a:buFont typeface="Arial" panose="020B0604020202020204" pitchFamily="34" charset="0"/>
              <a:buChar char="•"/>
            </a:pPr>
            <a:r>
              <a:rPr lang="es-MX" sz="1200" dirty="0">
                <a:solidFill>
                  <a:schemeClr val="bg1"/>
                </a:solidFill>
              </a:rPr>
              <a:t>Punto de </a:t>
            </a:r>
            <a:r>
              <a:rPr lang="es-MX" sz="1200" dirty="0" err="1">
                <a:solidFill>
                  <a:schemeClr val="bg1"/>
                </a:solidFill>
              </a:rPr>
              <a:t>refencia</a:t>
            </a:r>
            <a:endParaRPr lang="es-MX" sz="1200" dirty="0">
              <a:solidFill>
                <a:schemeClr val="bg1"/>
              </a:solidFill>
            </a:endParaRPr>
          </a:p>
          <a:p>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23</a:t>
            </a:fld>
            <a:endParaRPr lang="es-MX" noProof="0"/>
          </a:p>
        </p:txBody>
      </p:sp>
    </p:spTree>
    <p:extLst>
      <p:ext uri="{BB962C8B-B14F-4D97-AF65-F5344CB8AC3E}">
        <p14:creationId xmlns:p14="http://schemas.microsoft.com/office/powerpoint/2010/main" val="1801837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24</a:t>
            </a:fld>
            <a:endParaRPr lang="es-MX" noProof="0"/>
          </a:p>
        </p:txBody>
      </p:sp>
    </p:spTree>
    <p:extLst>
      <p:ext uri="{BB962C8B-B14F-4D97-AF65-F5344CB8AC3E}">
        <p14:creationId xmlns:p14="http://schemas.microsoft.com/office/powerpoint/2010/main" val="2064629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Información cae en otra manos.</a:t>
            </a:r>
          </a:p>
          <a:p>
            <a:endParaRPr lang="es-MX" dirty="0"/>
          </a:p>
          <a:p>
            <a:r>
              <a:rPr lang="es-MX" dirty="0" err="1"/>
              <a:t>Concentimiento</a:t>
            </a:r>
            <a:r>
              <a:rPr lang="es-MX" dirty="0"/>
              <a:t> para que pueda ser utilizada en IA</a:t>
            </a:r>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28</a:t>
            </a:fld>
            <a:endParaRPr lang="es-MX" noProof="0"/>
          </a:p>
        </p:txBody>
      </p:sp>
    </p:spTree>
    <p:extLst>
      <p:ext uri="{BB962C8B-B14F-4D97-AF65-F5344CB8AC3E}">
        <p14:creationId xmlns:p14="http://schemas.microsoft.com/office/powerpoint/2010/main" val="2445228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5"/>
          </p:nvPr>
        </p:nvSpPr>
        <p:spPr/>
        <p:txBody>
          <a:bodyPr rtlCol="0"/>
          <a:lstStyle/>
          <a:p>
            <a:pPr rtl="0"/>
            <a:fld id="{A89C7E07-3C67-C64C-8DA0-0404F6303970}" type="slidenum">
              <a:rPr lang="es-MX" smtClean="0"/>
              <a:t>29</a:t>
            </a:fld>
            <a:endParaRPr lang="es-MX"/>
          </a:p>
        </p:txBody>
      </p:sp>
    </p:spTree>
    <p:extLst>
      <p:ext uri="{BB962C8B-B14F-4D97-AF65-F5344CB8AC3E}">
        <p14:creationId xmlns:p14="http://schemas.microsoft.com/office/powerpoint/2010/main" val="1823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3</a:t>
            </a:fld>
            <a:endParaRPr lang="es-MX"/>
          </a:p>
        </p:txBody>
      </p:sp>
    </p:spTree>
    <p:extLst>
      <p:ext uri="{BB962C8B-B14F-4D97-AF65-F5344CB8AC3E}">
        <p14:creationId xmlns:p14="http://schemas.microsoft.com/office/powerpoint/2010/main" val="3639115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4</a:t>
            </a:fld>
            <a:endParaRPr lang="es-MX"/>
          </a:p>
        </p:txBody>
      </p:sp>
    </p:spTree>
    <p:extLst>
      <p:ext uri="{BB962C8B-B14F-4D97-AF65-F5344CB8AC3E}">
        <p14:creationId xmlns:p14="http://schemas.microsoft.com/office/powerpoint/2010/main" val="1310617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Inteligencias Artificiales </a:t>
            </a:r>
            <a:r>
              <a:rPr lang="es-MX" dirty="0" err="1"/>
              <a:t>Debiles</a:t>
            </a:r>
            <a:r>
              <a:rPr lang="es-MX" dirty="0"/>
              <a:t> que solamente puedan cumplir un determinado grupo de tareas.</a:t>
            </a:r>
          </a:p>
          <a:p>
            <a:endParaRPr lang="es-MX" dirty="0"/>
          </a:p>
          <a:p>
            <a:r>
              <a:rPr lang="es-MX" dirty="0"/>
              <a:t>Inteligencias Artificiales </a:t>
            </a:r>
            <a:r>
              <a:rPr lang="es-MX" dirty="0" err="1"/>
              <a:t>Fuertez</a:t>
            </a:r>
            <a:r>
              <a:rPr lang="es-MX" dirty="0"/>
              <a:t> aquellas que puedan aplicarse a una gran variedad de problemas y dominios diferentes.</a:t>
            </a:r>
          </a:p>
          <a:p>
            <a:endParaRPr lang="es-MX" dirty="0"/>
          </a:p>
          <a:p>
            <a:endParaRPr lang="es-MX" dirty="0"/>
          </a:p>
          <a:p>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5</a:t>
            </a:fld>
            <a:endParaRPr lang="es-MX"/>
          </a:p>
        </p:txBody>
      </p:sp>
    </p:spTree>
    <p:extLst>
      <p:ext uri="{BB962C8B-B14F-4D97-AF65-F5344CB8AC3E}">
        <p14:creationId xmlns:p14="http://schemas.microsoft.com/office/powerpoint/2010/main" val="3311925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1. IA ESTRECHA: </a:t>
            </a:r>
            <a:r>
              <a:rPr lang="es-MX" b="0" i="0" dirty="0">
                <a:solidFill>
                  <a:srgbClr val="62595D"/>
                </a:solidFill>
                <a:effectLst/>
                <a:latin typeface="Plus Jakarta Sans"/>
              </a:rPr>
              <a:t>recibe su nombre debido a que solo puede realizar una tarea específica —o un grupo limitado de tareas— de manera inteligente y no le es posible analizar, sugerir o realizar alguna labor que vaya más allá del propósito para la cual fue creada. Casi todas las IA caen en este apartado. Por ejemplo una app con filtros de </a:t>
            </a:r>
            <a:r>
              <a:rPr lang="es-MX" b="0" i="0" dirty="0" err="1">
                <a:solidFill>
                  <a:srgbClr val="62595D"/>
                </a:solidFill>
                <a:effectLst/>
                <a:latin typeface="Plus Jakarta Sans"/>
              </a:rPr>
              <a:t>tiktok</a:t>
            </a:r>
            <a:r>
              <a:rPr lang="es-MX" b="0" i="0" dirty="0">
                <a:solidFill>
                  <a:srgbClr val="62595D"/>
                </a:solidFill>
                <a:effectLst/>
                <a:latin typeface="Plus Jakarta Sans"/>
              </a:rPr>
              <a:t>.</a:t>
            </a:r>
          </a:p>
          <a:p>
            <a:pPr marL="0" indent="0">
              <a:buNone/>
            </a:pPr>
            <a:endParaRPr lang="es-MX" b="0" i="0" dirty="0">
              <a:solidFill>
                <a:srgbClr val="62595D"/>
              </a:solidFill>
              <a:effectLst/>
              <a:latin typeface="Plus Jakarta Sans"/>
            </a:endParaRPr>
          </a:p>
          <a:p>
            <a:pPr marL="0" indent="0">
              <a:buNone/>
            </a:pPr>
            <a:r>
              <a:rPr lang="es-MX" b="0" i="0" dirty="0">
                <a:solidFill>
                  <a:srgbClr val="62595D"/>
                </a:solidFill>
                <a:effectLst/>
                <a:latin typeface="Plus Jakarta Sans"/>
              </a:rPr>
              <a:t>2. IA GENERAL: Sistema que pueden realizar cualquier tarea intelectual con un desempeño similar al de un ser humano. </a:t>
            </a:r>
            <a:r>
              <a:rPr lang="es-MX" b="0" i="0" dirty="0" err="1">
                <a:solidFill>
                  <a:srgbClr val="62595D"/>
                </a:solidFill>
                <a:effectLst/>
                <a:latin typeface="Plus Jakarta Sans"/>
              </a:rPr>
              <a:t>ChatGPT</a:t>
            </a:r>
            <a:r>
              <a:rPr lang="es-MX" b="0" i="0" dirty="0">
                <a:solidFill>
                  <a:srgbClr val="62595D"/>
                </a:solidFill>
                <a:effectLst/>
                <a:latin typeface="Plus Jakarta Sans"/>
              </a:rPr>
              <a:t>, </a:t>
            </a:r>
            <a:r>
              <a:rPr lang="es-MX" b="0" i="0" dirty="0" err="1">
                <a:solidFill>
                  <a:srgbClr val="62595D"/>
                </a:solidFill>
                <a:effectLst/>
                <a:latin typeface="Plus Jakarta Sans"/>
              </a:rPr>
              <a:t>DeepMind</a:t>
            </a:r>
            <a:r>
              <a:rPr lang="es-MX" b="0" i="0" dirty="0">
                <a:solidFill>
                  <a:srgbClr val="62595D"/>
                </a:solidFill>
                <a:effectLst/>
                <a:latin typeface="Plus Jakarta Sans"/>
              </a:rPr>
              <a:t> con el propósito de analizar grandes cantidades de datos para encontrar soluciones creativa a problemas de gran escala como por ejemplo el calentamiento global.</a:t>
            </a:r>
          </a:p>
          <a:p>
            <a:pPr marL="0" indent="0">
              <a:buNone/>
            </a:pPr>
            <a:endParaRPr lang="es-MX" b="0" i="0" dirty="0">
              <a:solidFill>
                <a:srgbClr val="62595D"/>
              </a:solidFill>
              <a:effectLst/>
              <a:latin typeface="Plus Jakarta Sans"/>
            </a:endParaRPr>
          </a:p>
          <a:p>
            <a:pPr marL="0" indent="0">
              <a:buNone/>
            </a:pPr>
            <a:r>
              <a:rPr lang="es-MX" b="0" i="0" dirty="0">
                <a:solidFill>
                  <a:srgbClr val="62595D"/>
                </a:solidFill>
                <a:effectLst/>
                <a:latin typeface="Plus Jakarta Sans"/>
              </a:rPr>
              <a:t>3. IA SUPERIOR: Modelos teóricos que superarían las capacidades cognitivas y de aprendizaje de la inteligencia humana. POR DEFINIRSE.</a:t>
            </a:r>
          </a:p>
          <a:p>
            <a:pPr marL="0" indent="0">
              <a:buNone/>
            </a:pPr>
            <a:endParaRPr lang="es-MX" b="0" i="0" dirty="0">
              <a:solidFill>
                <a:srgbClr val="62595D"/>
              </a:solidFill>
              <a:effectLst/>
              <a:latin typeface="Plus Jakarta Sans"/>
            </a:endParaRPr>
          </a:p>
          <a:p>
            <a:pPr marL="0" indent="0">
              <a:buNone/>
            </a:pPr>
            <a:r>
              <a:rPr lang="es-MX" b="0" i="0" dirty="0">
                <a:solidFill>
                  <a:srgbClr val="62595D"/>
                </a:solidFill>
                <a:effectLst/>
                <a:latin typeface="Plus Jakarta Sans"/>
              </a:rPr>
              <a:t>4. MAQUINAS REACTIVAS: Son sistemas que al recibir un estímulo generar una respuesta, es decir solamente operan sobre el conocimiento actual sin guardar conocimientos o experiencias previas. Como por ejemplo </a:t>
            </a:r>
            <a:r>
              <a:rPr lang="es-MX" b="0" i="0" dirty="0" err="1">
                <a:solidFill>
                  <a:srgbClr val="62595D"/>
                </a:solidFill>
                <a:effectLst/>
                <a:latin typeface="Plus Jakarta Sans"/>
              </a:rPr>
              <a:t>AlphaGo</a:t>
            </a:r>
            <a:r>
              <a:rPr lang="es-MX" b="0" i="0" dirty="0">
                <a:solidFill>
                  <a:srgbClr val="62595D"/>
                </a:solidFill>
                <a:effectLst/>
                <a:latin typeface="Plus Jakarta Sans"/>
              </a:rPr>
              <a:t>, la cual en el instante en el que se encuentra genera la mejor respuesta para ganar el juego.</a:t>
            </a:r>
          </a:p>
          <a:p>
            <a:pPr marL="0" indent="0">
              <a:buNone/>
            </a:pPr>
            <a:endParaRPr lang="es-MX" b="0" i="0" dirty="0">
              <a:solidFill>
                <a:srgbClr val="62595D"/>
              </a:solidFill>
              <a:effectLst/>
              <a:latin typeface="Plus Jakarta Sans"/>
            </a:endParaRPr>
          </a:p>
          <a:p>
            <a:pPr marL="0" indent="0">
              <a:buNone/>
            </a:pPr>
            <a:r>
              <a:rPr lang="es-MX" b="0" i="0" dirty="0">
                <a:solidFill>
                  <a:srgbClr val="62595D"/>
                </a:solidFill>
                <a:effectLst/>
                <a:latin typeface="Plus Jakarta Sans"/>
              </a:rPr>
              <a:t>5. MAQUINA DE MEMORIA LIMITADA: Son sistemas/máquinas que almacenan experiencias pasadas, ejemplo puede ser los coches autónomos. Estos recaban información del viaje actual para tomar decisiones que les permitan ser más eficientes y encontrar la mejor ruta. Pero en su siguiente viaje, la experiencia comienza nuevamente desde cero.</a:t>
            </a:r>
          </a:p>
          <a:p>
            <a:pPr marL="0" indent="0">
              <a:buNone/>
            </a:pPr>
            <a:endParaRPr lang="es-MX" b="0" i="0" dirty="0">
              <a:solidFill>
                <a:srgbClr val="62595D"/>
              </a:solidFill>
              <a:effectLst/>
              <a:latin typeface="Plus Jakarta Sans"/>
            </a:endParaRPr>
          </a:p>
          <a:p>
            <a:pPr marL="0" indent="0">
              <a:buNone/>
            </a:pPr>
            <a:r>
              <a:rPr lang="es-MX" b="0" i="0" dirty="0">
                <a:solidFill>
                  <a:srgbClr val="62595D"/>
                </a:solidFill>
                <a:effectLst/>
                <a:latin typeface="Plus Jakarta Sans"/>
              </a:rPr>
              <a:t>6. TEORIA DE LA MENTE: Sistemas capaces de entender toda clase de emociones humanas, pero además, aprender a interactuar con ellas, tal y como lo harían humanos al conocer a una persona nueva. Robot </a:t>
            </a:r>
            <a:r>
              <a:rPr lang="es-MX" b="0" i="0" dirty="0" err="1">
                <a:solidFill>
                  <a:srgbClr val="62595D"/>
                </a:solidFill>
                <a:effectLst/>
                <a:latin typeface="Plus Jakarta Sans"/>
              </a:rPr>
              <a:t>Sophia</a:t>
            </a:r>
            <a:endParaRPr lang="es-MX" b="0" i="0" dirty="0">
              <a:solidFill>
                <a:srgbClr val="62595D"/>
              </a:solidFill>
              <a:effectLst/>
              <a:latin typeface="Plus Jakarta Sans"/>
            </a:endParaRPr>
          </a:p>
          <a:p>
            <a:pPr marL="0" indent="0">
              <a:buNone/>
            </a:pPr>
            <a:endParaRPr lang="es-MX" b="0" i="0" dirty="0">
              <a:solidFill>
                <a:srgbClr val="62595D"/>
              </a:solidFill>
              <a:effectLst/>
              <a:latin typeface="Plus Jakarta Sans"/>
            </a:endParaRPr>
          </a:p>
          <a:p>
            <a:pPr marL="0" indent="0">
              <a:buNone/>
            </a:pPr>
            <a:r>
              <a:rPr lang="es-MX" b="0" i="0" dirty="0">
                <a:solidFill>
                  <a:srgbClr val="62595D"/>
                </a:solidFill>
                <a:effectLst/>
                <a:latin typeface="Plus Jakarta Sans"/>
              </a:rPr>
              <a:t>7. Autoconciencia:  Máquinas y sistemas con un nivel avanzado de conocimiento, que tengan pensamiento propio, sentimientos y conciencia de su existencia.</a:t>
            </a:r>
          </a:p>
          <a:p>
            <a:pPr marL="0" indent="0">
              <a:buNone/>
            </a:pPr>
            <a:endParaRPr lang="es-MX" b="0" i="0" dirty="0">
              <a:solidFill>
                <a:srgbClr val="62595D"/>
              </a:solidFill>
              <a:effectLst/>
              <a:latin typeface="Plus Jakarta Sans"/>
            </a:endParaRPr>
          </a:p>
          <a:p>
            <a:pPr marL="0" indent="0">
              <a:buNone/>
            </a:pPr>
            <a:endParaRPr lang="es-MX" b="0" i="0" dirty="0">
              <a:solidFill>
                <a:srgbClr val="62595D"/>
              </a:solidFill>
              <a:effectLst/>
              <a:latin typeface="Plus Jakarta Sans"/>
            </a:endParaRPr>
          </a:p>
          <a:p>
            <a:pPr marL="228600" indent="-228600">
              <a:buAutoNum type="arabicPeriod"/>
            </a:pPr>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noProof="0" smtClean="0"/>
              <a:t>6</a:t>
            </a:fld>
            <a:endParaRPr lang="es-MX" noProof="0"/>
          </a:p>
        </p:txBody>
      </p:sp>
    </p:spTree>
    <p:extLst>
      <p:ext uri="{BB962C8B-B14F-4D97-AF65-F5344CB8AC3E}">
        <p14:creationId xmlns:p14="http://schemas.microsoft.com/office/powerpoint/2010/main" val="3312006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7</a:t>
            </a:fld>
            <a:endParaRPr lang="es-MX"/>
          </a:p>
        </p:txBody>
      </p:sp>
    </p:spTree>
    <p:extLst>
      <p:ext uri="{BB962C8B-B14F-4D97-AF65-F5344CB8AC3E}">
        <p14:creationId xmlns:p14="http://schemas.microsoft.com/office/powerpoint/2010/main" val="313210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err="1"/>
              <a:t>Generacion</a:t>
            </a:r>
            <a:r>
              <a:rPr lang="es-MX" dirty="0"/>
              <a:t> de conocimiento a partir de un conjunto de experiencias.</a:t>
            </a:r>
          </a:p>
          <a:p>
            <a:endParaRPr lang="es-MX" dirty="0"/>
          </a:p>
          <a:p>
            <a:r>
              <a:rPr lang="es-MX" dirty="0"/>
              <a:t>Aprendizaje supervisado</a:t>
            </a:r>
          </a:p>
          <a:p>
            <a:r>
              <a:rPr lang="es-MX" dirty="0"/>
              <a:t>                     no supervisado</a:t>
            </a:r>
          </a:p>
          <a:p>
            <a:r>
              <a:rPr lang="es-MX" dirty="0"/>
              <a:t>                     reforzado</a:t>
            </a:r>
          </a:p>
          <a:p>
            <a:endParaRPr lang="es-MX" dirty="0"/>
          </a:p>
          <a:p>
            <a:r>
              <a:rPr lang="es-MX" dirty="0"/>
              <a:t>Técnicas de arboles de decisión, regresión línea, clasificación, </a:t>
            </a:r>
            <a:r>
              <a:rPr lang="es-MX" dirty="0" err="1"/>
              <a:t>clusterizacion</a:t>
            </a:r>
            <a:endParaRPr lang="es-MX" dirty="0"/>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8</a:t>
            </a:fld>
            <a:endParaRPr lang="es-MX"/>
          </a:p>
        </p:txBody>
      </p:sp>
    </p:spTree>
    <p:extLst>
      <p:ext uri="{BB962C8B-B14F-4D97-AF65-F5344CB8AC3E}">
        <p14:creationId xmlns:p14="http://schemas.microsoft.com/office/powerpoint/2010/main" val="182308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A89C7E07-3C67-C64C-8DA0-0404F6303970}" type="slidenum">
              <a:rPr lang="es-MX" smtClean="0"/>
              <a:t>9</a:t>
            </a:fld>
            <a:endParaRPr lang="es-MX"/>
          </a:p>
        </p:txBody>
      </p:sp>
    </p:spTree>
    <p:extLst>
      <p:ext uri="{BB962C8B-B14F-4D97-AF65-F5344CB8AC3E}">
        <p14:creationId xmlns:p14="http://schemas.microsoft.com/office/powerpoint/2010/main" val="353073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s-ES" noProof="0"/>
              <a:t>Haga clic para modificar el estilo de título del patrón</a:t>
            </a:r>
            <a:endParaRPr lang="es-MX" noProof="0" dirty="0"/>
          </a:p>
        </p:txBody>
      </p:sp>
      <p:grpSp>
        <p:nvGrpSpPr>
          <p:cNvPr id="9" name="Gru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18" name="Marcador de posición de tex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3" name="Conector rec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1" name="Forma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2" name="Forma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MX"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posición de tex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5" name="Marcador de posición de tex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7" name="Marcador de posición de contenid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8" name="Marcador de posición de contenid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15" name="Conector rec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4664765F-4FB6-4202-9E9D-A26625E8FAC7}" type="datetime4">
              <a:rPr lang="es-MX" noProof="0" smtClean="0">
                <a:latin typeface="+mn-lt"/>
              </a:rPr>
              <a:t>16 de abril de 2024</a:t>
            </a:fld>
            <a:endParaRPr lang="es-MX" noProof="0" dirty="0">
              <a:latin typeface="+mn-lt"/>
            </a:endParaRPr>
          </a:p>
        </p:txBody>
      </p:sp>
      <p:sp>
        <p:nvSpPr>
          <p:cNvPr id="3" name="Marcador de pie de pá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s-MX" noProof="0" dirty="0"/>
              <a:t>Revisión anual</a:t>
            </a:r>
            <a:endParaRPr lang="es-MX" b="0" noProof="0" dirty="0"/>
          </a:p>
        </p:txBody>
      </p:sp>
      <p:sp>
        <p:nvSpPr>
          <p:cNvPr id="4" name="Marcador de posición de número de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s-MX" noProof="0" smtClean="0"/>
              <a:pPr rtl="0"/>
              <a:t>‹Nº›</a:t>
            </a:fld>
            <a:endParaRPr lang="es-MX"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a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39" name="Forma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40" name="Forma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MX"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posición de tex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7" name="Marcador de posición de contenid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0" name="Marcador de posición de tex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1" name="Marcador de posición de contenid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2" name="Marcador de posición de tex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4" name="Marcador de posición de contenid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3D65D2FC-45E3-4BA1-BDB6-9771E5975F8F}" type="datetime4">
              <a:rPr lang="es-MX" noProof="0" smtClean="0">
                <a:latin typeface="+mn-lt"/>
              </a:rPr>
              <a:t>16 de abril de 2024</a:t>
            </a:fld>
            <a:endParaRPr lang="es-MX" noProof="0" dirty="0">
              <a:latin typeface="+mn-lt"/>
            </a:endParaRPr>
          </a:p>
        </p:txBody>
      </p:sp>
      <p:sp>
        <p:nvSpPr>
          <p:cNvPr id="3" name="Marcador de pie de pá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s-MX" noProof="0" dirty="0"/>
              <a:t>Revisión anual</a:t>
            </a:r>
            <a:endParaRPr lang="es-MX" b="0" noProof="0" dirty="0"/>
          </a:p>
        </p:txBody>
      </p:sp>
      <p:sp>
        <p:nvSpPr>
          <p:cNvPr id="4" name="Marcador de posición de número de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s-MX" noProof="0" smtClean="0"/>
              <a:pPr rtl="0"/>
              <a:t>‹Nº›</a:t>
            </a:fld>
            <a:endParaRPr lang="es-MX"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
    <p:bg>
      <p:bgPr>
        <a:solidFill>
          <a:schemeClr val="tx1"/>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MX"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Marcador de posición de tex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grpSp>
        <p:nvGrpSpPr>
          <p:cNvPr id="15" name="Gru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a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17" name="Forma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18" name="Forma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4" name="Marcador de posición de tex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1" name="Marcador de posición de tex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2" name="Marcador de posición de tex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3" name="Marcador de posición de tex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4" name="Marcador de posición de tex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5" name="Marcador de posición de tex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6" name="Marcador de posición de tex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7" name="Marcador de posición de tex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8" name="Marcador de posición de tex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670FCA8F-4735-4515-B1D3-DF89D087BBD3}" type="datetime4">
              <a:rPr lang="es-MX" noProof="0" smtClean="0">
                <a:latin typeface="+mn-lt"/>
              </a:rPr>
              <a:t>16 de abril de 2024</a:t>
            </a:fld>
            <a:endParaRPr lang="es-MX" noProof="0" dirty="0">
              <a:latin typeface="+mn-lt"/>
            </a:endParaRPr>
          </a:p>
        </p:txBody>
      </p:sp>
      <p:sp>
        <p:nvSpPr>
          <p:cNvPr id="5" name="Marcador de posición de pie de pá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s-MX" noProof="0" dirty="0"/>
              <a:t>Revisión anual</a:t>
            </a:r>
            <a:endParaRPr lang="es-MX" b="0" noProof="0" dirty="0"/>
          </a:p>
        </p:txBody>
      </p:sp>
      <p:sp>
        <p:nvSpPr>
          <p:cNvPr id="6" name="Marcador de posición de número de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s-MX" noProof="0" smtClean="0"/>
              <a:pPr rtl="0"/>
              <a:t>‹Nº›</a:t>
            </a:fld>
            <a:endParaRPr lang="es-MX"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cias">
    <p:bg>
      <p:bgPr>
        <a:solidFill>
          <a:schemeClr val="tx1"/>
        </a:solidFill>
        <a:effectLst/>
      </p:bgPr>
    </p:bg>
    <p:spTree>
      <p:nvGrpSpPr>
        <p:cNvPr id="1" name=""/>
        <p:cNvGrpSpPr/>
        <p:nvPr/>
      </p:nvGrpSpPr>
      <p:grpSpPr>
        <a:xfrm>
          <a:off x="0" y="0"/>
          <a:ext cx="0" cy="0"/>
          <a:chOff x="0" y="0"/>
          <a:chExt cx="0" cy="0"/>
        </a:xfrm>
      </p:grpSpPr>
      <p:sp>
        <p:nvSpPr>
          <p:cNvPr id="16" name="Marcador de posición de tex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7" name="Subtítu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MX" noProof="0" dirty="0"/>
          </a:p>
        </p:txBody>
      </p:sp>
      <p:sp>
        <p:nvSpPr>
          <p:cNvPr id="26" name="Títu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MX" noProof="0" dirty="0"/>
          </a:p>
        </p:txBody>
      </p:sp>
      <p:cxnSp>
        <p:nvCxnSpPr>
          <p:cNvPr id="27" name="Conector rec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Marcador de posición de imagen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s-ES" noProof="0"/>
              <a:t>Haga clic en el icono para agregar una imagen</a:t>
            </a:r>
            <a:endParaRPr lang="es-MX" noProof="0" dirty="0"/>
          </a:p>
        </p:txBody>
      </p:sp>
      <p:grpSp>
        <p:nvGrpSpPr>
          <p:cNvPr id="30" name="Gru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a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32" name="Forma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33" name="Forma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MX" noProof="0" dirty="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s-ES" noProof="0"/>
              <a:t>Haga clic para modificar el estilo de título del patrón</a:t>
            </a:r>
            <a:endParaRPr lang="es-MX" noProof="0" dirty="0"/>
          </a:p>
        </p:txBody>
      </p:sp>
      <p:cxnSp>
        <p:nvCxnSpPr>
          <p:cNvPr id="13" name="Conector rec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Marcador de posición de tex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5" name="Marcador de posición de tex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6" name="Conector rec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Marcador de posición de tex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8" name="Marcador de posición de tex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0" name="Conector rec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Marcador de posición de tex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2" name="Marcador de posición de tex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Marcador de posición de tex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5" name="Marcador de posición de tex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Marcador de posición de tex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8" name="Marcador de posición de tex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2ABFB780-2149-4311-B62F-2A913C077482}" type="datetime4">
              <a:rPr lang="es-MX" noProof="0" smtClean="0">
                <a:latin typeface="+mn-lt"/>
              </a:rPr>
              <a:t>16 de abril de 2024</a:t>
            </a:fld>
            <a:endParaRPr lang="es-MX" noProof="0" dirty="0">
              <a:latin typeface="+mn-lt"/>
            </a:endParaRPr>
          </a:p>
        </p:txBody>
      </p:sp>
      <p:sp>
        <p:nvSpPr>
          <p:cNvPr id="3" name="Marcador de pie de pá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s-MX" noProof="0" dirty="0"/>
              <a:t>Revisión anual</a:t>
            </a:r>
            <a:endParaRPr lang="es-MX" b="0" noProof="0" dirty="0"/>
          </a:p>
        </p:txBody>
      </p:sp>
      <p:sp>
        <p:nvSpPr>
          <p:cNvPr id="4" name="Marcador de posición de número de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s-MX" noProof="0" smtClean="0"/>
              <a:pPr rtl="0"/>
              <a:t>‹Nº›</a:t>
            </a:fld>
            <a:endParaRPr lang="es-MX"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a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16" name="Forma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19" name="Forma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14" name="Marcador de posición de imagen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s-ES" noProof="0"/>
              <a:t>Haga clic en el icono para agregar una imagen</a:t>
            </a:r>
            <a:endParaRPr lang="es-MX" noProof="0" dirty="0"/>
          </a:p>
        </p:txBody>
      </p:sp>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MX" noProof="0" dirty="0"/>
          </a:p>
        </p:txBody>
      </p:sp>
      <p:cxnSp>
        <p:nvCxnSpPr>
          <p:cNvPr id="17" name="Conector rec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Marcador de posición de tex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F6D589A-42E2-4B36-8805-860D234AC495}" type="datetime4">
              <a:rPr lang="es-MX" noProof="0" smtClean="0">
                <a:latin typeface="+mn-lt"/>
              </a:rPr>
              <a:t>16 de abril de 2024</a:t>
            </a:fld>
            <a:endParaRPr lang="es-MX" noProof="0" dirty="0">
              <a:latin typeface="+mn-lt"/>
            </a:endParaRPr>
          </a:p>
        </p:txBody>
      </p:sp>
      <p:sp>
        <p:nvSpPr>
          <p:cNvPr id="3" name="Marcador de pie de pá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s-MX" noProof="0" dirty="0"/>
              <a:t>Revisión anual</a:t>
            </a:r>
            <a:endParaRPr lang="es-MX" b="0" noProof="0" dirty="0"/>
          </a:p>
        </p:txBody>
      </p:sp>
      <p:sp>
        <p:nvSpPr>
          <p:cNvPr id="4" name="Marcador de posición de número de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s-MX" noProof="0" smtClean="0"/>
              <a:pPr rtl="0"/>
              <a:t>‹Nº›</a:t>
            </a:fld>
            <a:endParaRPr lang="es-MX"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anso">
    <p:bg>
      <p:bgPr>
        <a:solidFill>
          <a:schemeClr val="tx1"/>
        </a:solidFill>
        <a:effectLst/>
      </p:bgPr>
    </p:bg>
    <p:spTree>
      <p:nvGrpSpPr>
        <p:cNvPr id="1" name=""/>
        <p:cNvGrpSpPr/>
        <p:nvPr/>
      </p:nvGrpSpPr>
      <p:grpSpPr>
        <a:xfrm>
          <a:off x="0" y="0"/>
          <a:ext cx="0" cy="0"/>
          <a:chOff x="0" y="0"/>
          <a:chExt cx="0" cy="0"/>
        </a:xfrm>
      </p:grpSpPr>
      <p:sp>
        <p:nvSpPr>
          <p:cNvPr id="21" name="Marcador de posición de imagen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s-ES" noProof="0"/>
              <a:t>Haga clic en el icono para agregar una imagen</a:t>
            </a:r>
            <a:endParaRPr lang="es-MX" noProof="0" dirty="0"/>
          </a:p>
        </p:txBody>
      </p:sp>
      <p:sp>
        <p:nvSpPr>
          <p:cNvPr id="18" name="Títu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s-ES" noProof="0"/>
              <a:t>Haga clic para modificar el estilo de título del patrón</a:t>
            </a:r>
            <a:endParaRPr lang="es-MX" noProof="0" dirty="0"/>
          </a:p>
        </p:txBody>
      </p:sp>
      <p:cxnSp>
        <p:nvCxnSpPr>
          <p:cNvPr id="20" name="Conector rec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a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4" name="Forma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5" name="Forma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tx1"/>
        </a:solidFill>
        <a:effectLst/>
      </p:bgPr>
    </p:bg>
    <p:spTree>
      <p:nvGrpSpPr>
        <p:cNvPr id="1" name=""/>
        <p:cNvGrpSpPr/>
        <p:nvPr/>
      </p:nvGrpSpPr>
      <p:grpSpPr>
        <a:xfrm>
          <a:off x="0" y="0"/>
          <a:ext cx="0" cy="0"/>
          <a:chOff x="0" y="0"/>
          <a:chExt cx="0" cy="0"/>
        </a:xfrm>
      </p:grpSpPr>
      <p:sp>
        <p:nvSpPr>
          <p:cNvPr id="6" name="Marcador de posición de grá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s-ES" noProof="0"/>
              <a:t>Haga clic en el icono para agregar un gráfico</a:t>
            </a:r>
            <a:endParaRPr lang="es-MX" noProof="0"/>
          </a:p>
        </p:txBody>
      </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MX" noProof="0"/>
              <a:t>Haz clic para editar </a:t>
            </a:r>
          </a:p>
        </p:txBody>
      </p:sp>
      <p:sp>
        <p:nvSpPr>
          <p:cNvPr id="2" name="Marcador de fech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25F141E4-5E5F-4845-B8D7-3C55A2178325}" type="datetime4">
              <a:rPr lang="es-MX" noProof="0" smtClean="0">
                <a:latin typeface="+mn-lt"/>
              </a:rPr>
              <a:t>16 de abril de 2024</a:t>
            </a:fld>
            <a:endParaRPr lang="es-MX" noProof="0">
              <a:latin typeface="+mn-lt"/>
            </a:endParaRPr>
          </a:p>
        </p:txBody>
      </p:sp>
      <p:sp>
        <p:nvSpPr>
          <p:cNvPr id="3" name="Marcador de pie de pá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s-MX" noProof="0"/>
              <a:t>Revisión anual</a:t>
            </a:r>
            <a:endParaRPr lang="es-MX" b="0" noProof="0"/>
          </a:p>
        </p:txBody>
      </p:sp>
      <p:sp>
        <p:nvSpPr>
          <p:cNvPr id="4" name="Marcador de posición de número de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s-MX" noProof="0" smtClean="0"/>
              <a:pPr rtl="0"/>
              <a:t>‹Nº›</a:t>
            </a:fld>
            <a:endParaRPr lang="es-MX"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MX" noProof="0"/>
              <a:t>Haz clic para editar </a:t>
            </a:r>
          </a:p>
        </p:txBody>
      </p:sp>
      <p:sp>
        <p:nvSpPr>
          <p:cNvPr id="9" name="Marcador de título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s-ES" noProof="0"/>
              <a:t>Haga clic en el icono para agregar una tabla</a:t>
            </a:r>
            <a:endParaRPr lang="es-MX" noProof="0"/>
          </a:p>
        </p:txBody>
      </p:sp>
      <p:sp>
        <p:nvSpPr>
          <p:cNvPr id="2" name="Marcador de fech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FDA047C0-5304-48FD-8984-0F5342E36F55}" type="datetime4">
              <a:rPr lang="es-MX" noProof="0" smtClean="0">
                <a:latin typeface="+mn-lt"/>
              </a:rPr>
              <a:t>16 de abril de 2024</a:t>
            </a:fld>
            <a:endParaRPr lang="es-MX" noProof="0">
              <a:latin typeface="+mn-lt"/>
            </a:endParaRPr>
          </a:p>
        </p:txBody>
      </p:sp>
      <p:sp>
        <p:nvSpPr>
          <p:cNvPr id="3" name="Marcador de pie de pá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s-MX" noProof="0"/>
              <a:t>Revisión anual</a:t>
            </a:r>
            <a:endParaRPr lang="es-MX" b="0" noProof="0"/>
          </a:p>
        </p:txBody>
      </p:sp>
      <p:sp>
        <p:nvSpPr>
          <p:cNvPr id="4" name="Marcador de posición de número de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s-MX" noProof="0" smtClean="0"/>
              <a:pPr rtl="0"/>
              <a:t>‹Nº›</a:t>
            </a:fld>
            <a:endParaRPr lang="es-MX"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bg>
      <p:bgPr>
        <a:solidFill>
          <a:schemeClr val="tx1"/>
        </a:solidFill>
        <a:effectLst/>
      </p:bgPr>
    </p:bg>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s-ES" noProof="0"/>
              <a:t>Haga clic para modificar el estilo de título del patrón</a:t>
            </a:r>
            <a:endParaRPr lang="es-MX" noProof="0" dirty="0"/>
          </a:p>
        </p:txBody>
      </p:sp>
      <p:sp>
        <p:nvSpPr>
          <p:cNvPr id="10" name="Cuadro de tex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s-MX" sz="20000" b="1" noProof="0" dirty="0">
                <a:solidFill>
                  <a:schemeClr val="bg1"/>
                </a:solidFill>
              </a:rPr>
              <a:t>“</a:t>
            </a:r>
          </a:p>
        </p:txBody>
      </p:sp>
      <p:grpSp>
        <p:nvGrpSpPr>
          <p:cNvPr id="18" name="Gru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0" name="Forma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1" name="Forma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2" name="Forma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MX" noProof="0" dirty="0"/>
            </a:p>
          </p:txBody>
        </p:sp>
        <p:sp>
          <p:nvSpPr>
            <p:cNvPr id="23" name="Forma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grpSp>
        <p:nvGrpSpPr>
          <p:cNvPr id="24" name="Gru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a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6" name="Forma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7" name="Forma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bg>
      <p:bgPr>
        <a:solidFill>
          <a:schemeClr val="tx1"/>
        </a:solidFill>
        <a:effectLst/>
      </p:bgPr>
    </p:bg>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a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7" name="Forma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36" name="Forma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38" name="Marcador de posición de imagen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s-ES" noProof="0"/>
              <a:t>Haga clic en el icono para agregar una imagen</a:t>
            </a:r>
            <a:endParaRPr lang="es-MX" noProof="0" dirty="0"/>
          </a:p>
        </p:txBody>
      </p:sp>
      <p:sp>
        <p:nvSpPr>
          <p:cNvPr id="61" name="Títu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modificar el estilo de título del patrón</a:t>
            </a:r>
            <a:endParaRPr lang="es-MX" noProof="0" dirty="0"/>
          </a:p>
        </p:txBody>
      </p:sp>
      <p:cxnSp>
        <p:nvCxnSpPr>
          <p:cNvPr id="62" name="Conector rec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Marcador de posición de imagen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s-ES" noProof="0"/>
              <a:t>Haga clic en el icono para agregar una imagen</a:t>
            </a:r>
            <a:endParaRPr lang="es-MX" noProof="0" dirty="0"/>
          </a:p>
        </p:txBody>
      </p:sp>
      <p:sp>
        <p:nvSpPr>
          <p:cNvPr id="72" name="Marcador de posición de tex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3" name="Marcador de posición de tex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4" name="Marcador de posición de tex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5" name="Marcador de posición de tex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6" name="Marcador de posición de tex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7" name="Marcador de posición de tex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8" name="Marcador de posición de tex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9" name="Marcador de posición de tex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grpSp>
        <p:nvGrpSpPr>
          <p:cNvPr id="23" name="Gru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29" name="Forma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30" name="Forma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sp>
          <p:nvSpPr>
            <p:cNvPr id="31" name="Forma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MX" noProof="0" dirty="0"/>
            </a:p>
          </p:txBody>
        </p:sp>
        <p:sp>
          <p:nvSpPr>
            <p:cNvPr id="32" name="Forma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MX" noProof="0" dirty="0"/>
            </a:p>
          </p:txBody>
        </p:sp>
      </p:grpSp>
      <p:sp>
        <p:nvSpPr>
          <p:cNvPr id="66" name="Marcador de posición de imagen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s-ES" noProof="0"/>
              <a:t>Haga clic en el icono para agregar una imagen</a:t>
            </a:r>
            <a:endParaRPr lang="es-MX" noProof="0" dirty="0"/>
          </a:p>
        </p:txBody>
      </p:sp>
      <p:sp>
        <p:nvSpPr>
          <p:cNvPr id="69" name="Marcador de posición de imagen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s-ES" noProof="0"/>
              <a:t>Haga clic en el icono para agregar una imagen</a:t>
            </a:r>
            <a:endParaRPr lang="es-MX" noProof="0" dirty="0"/>
          </a:p>
        </p:txBody>
      </p:sp>
      <p:sp>
        <p:nvSpPr>
          <p:cNvPr id="2" name="Marcador de fech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5CB96D81-167A-44AE-9BCF-4ED494A4AE1F}" type="datetime4">
              <a:rPr lang="es-MX" noProof="0" smtClean="0">
                <a:latin typeface="+mn-lt"/>
              </a:rPr>
              <a:t>16 de abril de 2024</a:t>
            </a:fld>
            <a:endParaRPr lang="es-MX" noProof="0" dirty="0">
              <a:latin typeface="+mn-lt"/>
            </a:endParaRPr>
          </a:p>
        </p:txBody>
      </p:sp>
      <p:sp>
        <p:nvSpPr>
          <p:cNvPr id="3" name="Marcador de pie de pá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s-MX" noProof="0" dirty="0"/>
              <a:t>Revisión anual</a:t>
            </a:r>
            <a:endParaRPr lang="es-MX" b="0" noProof="0" dirty="0"/>
          </a:p>
        </p:txBody>
      </p:sp>
      <p:sp>
        <p:nvSpPr>
          <p:cNvPr id="4" name="Marcador de posición de número de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s-MX" noProof="0" smtClean="0"/>
              <a:pPr rtl="0"/>
              <a:t>‹Nº›</a:t>
            </a:fld>
            <a:endParaRPr lang="es-MX"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ínea de tiempo ">
    <p:bg>
      <p:bgPr>
        <a:solidFill>
          <a:schemeClr val="tx1"/>
        </a:solidFill>
        <a:effectLst/>
      </p:bgPr>
    </p:bg>
    <p:spTree>
      <p:nvGrpSpPr>
        <p:cNvPr id="1" name=""/>
        <p:cNvGrpSpPr/>
        <p:nvPr/>
      </p:nvGrpSpPr>
      <p:grpSpPr>
        <a:xfrm>
          <a:off x="0" y="0"/>
          <a:ext cx="0" cy="0"/>
          <a:chOff x="0" y="0"/>
          <a:chExt cx="0" cy="0"/>
        </a:xfrm>
      </p:grpSpPr>
      <p:cxnSp>
        <p:nvCxnSpPr>
          <p:cNvPr id="21" name="Conector rec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ítulo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MX" noProof="0"/>
              <a:t>Haz clic para editar </a:t>
            </a:r>
          </a:p>
        </p:txBody>
      </p:sp>
      <p:sp>
        <p:nvSpPr>
          <p:cNvPr id="96" name="Marcador de posición de texto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MX" noProof="0"/>
              <a:t>Haz clic para editar </a:t>
            </a:r>
          </a:p>
        </p:txBody>
      </p:sp>
      <p:sp>
        <p:nvSpPr>
          <p:cNvPr id="97" name="Marcador de posición de texto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MX" noProof="0"/>
              <a:t>Haz clic para editar </a:t>
            </a:r>
          </a:p>
        </p:txBody>
      </p:sp>
      <p:sp>
        <p:nvSpPr>
          <p:cNvPr id="102" name="Marcador de posición de texto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MX" noProof="0"/>
              <a:t>Haz clic para editar </a:t>
            </a:r>
          </a:p>
        </p:txBody>
      </p:sp>
      <p:sp>
        <p:nvSpPr>
          <p:cNvPr id="103" name="Marcador de posición de texto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MX" noProof="0"/>
              <a:t>Haz clic para editar </a:t>
            </a:r>
          </a:p>
        </p:txBody>
      </p:sp>
      <p:sp>
        <p:nvSpPr>
          <p:cNvPr id="106" name="Marcador de posición de texto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MX" noProof="0"/>
              <a:t>Haz clic para editar </a:t>
            </a:r>
          </a:p>
        </p:txBody>
      </p:sp>
      <p:sp>
        <p:nvSpPr>
          <p:cNvPr id="107" name="Marcador de posición de texto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MX" noProof="0"/>
              <a:t>Haz clic para editar </a:t>
            </a:r>
          </a:p>
        </p:txBody>
      </p:sp>
      <p:sp>
        <p:nvSpPr>
          <p:cNvPr id="108" name="Marcador de posición de texto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MX" noProof="0"/>
              <a:t>Haz clic para editar </a:t>
            </a:r>
          </a:p>
        </p:txBody>
      </p:sp>
      <p:sp>
        <p:nvSpPr>
          <p:cNvPr id="109" name="Marcador de posición de texto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MX" noProof="0"/>
              <a:t>Haz clic para editar </a:t>
            </a:r>
          </a:p>
        </p:txBody>
      </p:sp>
      <p:cxnSp>
        <p:nvCxnSpPr>
          <p:cNvPr id="8" name="Conector rec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ángu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47" name="Rectángu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27" name="Rectángu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29" name="Rectángu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2" name="Marcador de fech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4163F4A3-5F37-4E44-BE8C-91B4ACFEB9BF}" type="datetime4">
              <a:rPr lang="es-MX" noProof="0" smtClean="0">
                <a:latin typeface="+mn-lt"/>
              </a:rPr>
              <a:t>16 de abril de 2024</a:t>
            </a:fld>
            <a:endParaRPr lang="es-MX" noProof="0">
              <a:latin typeface="+mn-lt"/>
            </a:endParaRPr>
          </a:p>
        </p:txBody>
      </p:sp>
      <p:sp>
        <p:nvSpPr>
          <p:cNvPr id="3" name="Marcador de pie de pá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s-MX" noProof="0"/>
              <a:t>Revisión anual</a:t>
            </a:r>
            <a:endParaRPr lang="es-MX" b="0" noProof="0"/>
          </a:p>
        </p:txBody>
      </p:sp>
      <p:sp>
        <p:nvSpPr>
          <p:cNvPr id="4" name="Marcador de posición de número de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s-MX" noProof="0" smtClean="0"/>
              <a:pPr rtl="0"/>
              <a:t>‹Nº›</a:t>
            </a:fld>
            <a:endParaRPr lang="es-MX"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posición de tex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s-MX" noProof="0"/>
              <a:t>Haz clic para modificar el estilo de título del patrón</a:t>
            </a:r>
          </a:p>
        </p:txBody>
      </p:sp>
      <p:sp>
        <p:nvSpPr>
          <p:cNvPr id="30" name="Marcador de posición de fech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352FE442-AC1F-4EAB-8C6F-3115E7871F11}" type="datetime4">
              <a:rPr lang="es-MX" noProof="0" smtClean="0">
                <a:latin typeface="+mn-lt"/>
              </a:rPr>
              <a:t>16 de abril de 2024</a:t>
            </a:fld>
            <a:endParaRPr lang="es-MX" noProof="0">
              <a:latin typeface="+mn-lt"/>
            </a:endParaRPr>
          </a:p>
        </p:txBody>
      </p:sp>
      <p:sp>
        <p:nvSpPr>
          <p:cNvPr id="31" name="Marcador de posición de pie de pá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s-MX" noProof="0"/>
              <a:t>Revisión anual</a:t>
            </a:r>
            <a:endParaRPr lang="es-MX" b="0" noProof="0"/>
          </a:p>
        </p:txBody>
      </p:sp>
      <p:sp>
        <p:nvSpPr>
          <p:cNvPr id="32" name="Marcador de posición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s-MX" noProof="0" smtClean="0"/>
              <a:pPr rtl="0"/>
              <a:t>‹Nº›</a:t>
            </a:fld>
            <a:endParaRPr lang="es-MX"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5.xml"/><Relationship Id="rId5" Type="http://schemas.openxmlformats.org/officeDocument/2006/relationships/image" Target="../media/image34.jpeg"/><Relationship Id="rId4" Type="http://schemas.openxmlformats.org/officeDocument/2006/relationships/image" Target="../media/image33.jpeg"/></Relationships>
</file>

<file path=ppt/slides/_rels/slide2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5.xml"/><Relationship Id="rId5" Type="http://schemas.openxmlformats.org/officeDocument/2006/relationships/image" Target="../media/image38.jpeg"/><Relationship Id="rId4" Type="http://schemas.openxmlformats.org/officeDocument/2006/relationships/image" Target="../media/image37.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mailto:cricardo.cruz@iimas.unam.mx"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s-MX" dirty="0"/>
              <a:t>Inteligencia Artificial en Rehabilitación</a:t>
            </a:r>
          </a:p>
        </p:txBody>
      </p:sp>
      <p:sp>
        <p:nvSpPr>
          <p:cNvPr id="3" name="Marcador de posición de tex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s-MX" dirty="0">
                <a:latin typeface="+mj-lt"/>
              </a:rPr>
              <a:t>Dr. Carlos Ricardo Cruz Mendoza</a:t>
            </a:r>
          </a:p>
          <a:p>
            <a:pPr rtl="0"/>
            <a:r>
              <a:rPr lang="es-MX" dirty="0">
                <a:latin typeface="+mj-lt"/>
              </a:rPr>
              <a:t>IIMAS - UNAM</a:t>
            </a:r>
            <a:endParaRPr lang="es-MX" dirty="0"/>
          </a:p>
          <a:p>
            <a:pPr rtl="0"/>
            <a:endParaRPr lang="es-MX"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8880193" cy="610863"/>
          </a:xfrm>
        </p:spPr>
        <p:txBody>
          <a:bodyPr rtlCol="0">
            <a:normAutofit/>
          </a:bodyPr>
          <a:lstStyle/>
          <a:p>
            <a:pPr algn="ctr" rtl="0"/>
            <a:r>
              <a:rPr lang="es-MX" dirty="0"/>
              <a:t>Etapas del Machine </a:t>
            </a:r>
            <a:r>
              <a:rPr lang="es-MX" dirty="0" err="1"/>
              <a:t>Learning</a:t>
            </a:r>
            <a:endParaRPr lang="es-MX" dirty="0"/>
          </a:p>
        </p:txBody>
      </p:sp>
      <p:sp>
        <p:nvSpPr>
          <p:cNvPr id="6" name="Marcador de posición de número de diapositiva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s-MX" smtClean="0"/>
              <a:pPr rtl="0"/>
              <a:t>10</a:t>
            </a:fld>
            <a:endParaRPr lang="es-MX" dirty="0"/>
          </a:p>
        </p:txBody>
      </p:sp>
      <p:sp>
        <p:nvSpPr>
          <p:cNvPr id="5" name="Marcador de posición de pie de página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s-MX" dirty="0"/>
              <a:t>Revisión anual</a:t>
            </a:r>
          </a:p>
        </p:txBody>
      </p:sp>
      <p:sp>
        <p:nvSpPr>
          <p:cNvPr id="4" name="Marcador de posición de fecha 3">
            <a:extLst>
              <a:ext uri="{FF2B5EF4-FFF2-40B4-BE49-F238E27FC236}">
                <a16:creationId xmlns:a16="http://schemas.microsoft.com/office/drawing/2014/main" id="{B9865729-8F7C-E34E-AA31-9352CF6D9EB9}"/>
              </a:ext>
            </a:extLst>
          </p:cNvPr>
          <p:cNvSpPr>
            <a:spLocks noGrp="1"/>
          </p:cNvSpPr>
          <p:nvPr>
            <p:ph type="dt" sz="half" idx="11"/>
          </p:nvPr>
        </p:nvSpPr>
        <p:spPr>
          <a:xfrm>
            <a:off x="2992119" y="6332220"/>
            <a:ext cx="2123577" cy="247651"/>
          </a:xfrm>
        </p:spPr>
        <p:txBody>
          <a:bodyPr rtlCol="0"/>
          <a:lstStyle/>
          <a:p>
            <a:pPr rtl="0"/>
            <a:fld id="{A1610430-73C2-44D9-8E00-67DCAFADAC67}" type="datetime4">
              <a:rPr lang="es-MX" smtClean="0"/>
              <a:t>16 de abril de 2024</a:t>
            </a:fld>
            <a:endParaRPr lang="es-MX" dirty="0"/>
          </a:p>
        </p:txBody>
      </p:sp>
      <p:graphicFrame>
        <p:nvGraphicFramePr>
          <p:cNvPr id="8" name="Diagrama 7">
            <a:extLst>
              <a:ext uri="{FF2B5EF4-FFF2-40B4-BE49-F238E27FC236}">
                <a16:creationId xmlns:a16="http://schemas.microsoft.com/office/drawing/2014/main" id="{A8200951-AAB1-B09C-48FD-AF7EF840ACD3}"/>
              </a:ext>
            </a:extLst>
          </p:cNvPr>
          <p:cNvGraphicFramePr/>
          <p:nvPr>
            <p:extLst>
              <p:ext uri="{D42A27DB-BD31-4B8C-83A1-F6EECF244321}">
                <p14:modId xmlns:p14="http://schemas.microsoft.com/office/powerpoint/2010/main" val="1688047753"/>
              </p:ext>
            </p:extLst>
          </p:nvPr>
        </p:nvGraphicFramePr>
        <p:xfrm>
          <a:off x="245562" y="-465924"/>
          <a:ext cx="11725611" cy="8070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1537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584101E-384F-F594-EF97-4B4FC5ABAE52}"/>
              </a:ext>
            </a:extLst>
          </p:cNvPr>
          <p:cNvSpPr>
            <a:spLocks noGrp="1"/>
          </p:cNvSpPr>
          <p:nvPr>
            <p:ph type="title"/>
          </p:nvPr>
        </p:nvSpPr>
        <p:spPr>
          <a:xfrm>
            <a:off x="964023" y="879063"/>
            <a:ext cx="6332516" cy="610863"/>
          </a:xfrm>
        </p:spPr>
        <p:txBody>
          <a:bodyPr>
            <a:normAutofit/>
          </a:bodyPr>
          <a:lstStyle/>
          <a:p>
            <a:r>
              <a:rPr lang="es-MX" dirty="0"/>
              <a:t>Recolección de datos</a:t>
            </a:r>
          </a:p>
        </p:txBody>
      </p:sp>
      <p:sp>
        <p:nvSpPr>
          <p:cNvPr id="4" name="Marcador de fecha 3">
            <a:extLst>
              <a:ext uri="{FF2B5EF4-FFF2-40B4-BE49-F238E27FC236}">
                <a16:creationId xmlns:a16="http://schemas.microsoft.com/office/drawing/2014/main" id="{E364EBD2-6113-AF79-A20E-CA32500BB239}"/>
              </a:ext>
            </a:extLst>
          </p:cNvPr>
          <p:cNvSpPr>
            <a:spLocks noGrp="1"/>
          </p:cNvSpPr>
          <p:nvPr>
            <p:ph type="dt" sz="half" idx="11"/>
          </p:nvPr>
        </p:nvSpPr>
        <p:spPr/>
        <p:txBody>
          <a:bodyPr/>
          <a:lstStyle/>
          <a:p>
            <a:pPr rtl="0"/>
            <a:fld id="{25F141E4-5E5F-4845-B8D7-3C55A2178325}" type="datetime4">
              <a:rPr lang="es-MX" noProof="0" smtClean="0">
                <a:latin typeface="+mn-lt"/>
              </a:rPr>
              <a:t>16 de abril de 2024</a:t>
            </a:fld>
            <a:endParaRPr lang="es-MX" noProof="0">
              <a:latin typeface="+mn-lt"/>
            </a:endParaRPr>
          </a:p>
        </p:txBody>
      </p:sp>
      <p:sp>
        <p:nvSpPr>
          <p:cNvPr id="5" name="Marcador de pie de página 4">
            <a:extLst>
              <a:ext uri="{FF2B5EF4-FFF2-40B4-BE49-F238E27FC236}">
                <a16:creationId xmlns:a16="http://schemas.microsoft.com/office/drawing/2014/main" id="{DABCC774-F0FB-8BE8-4692-205388B5EC71}"/>
              </a:ext>
            </a:extLst>
          </p:cNvPr>
          <p:cNvSpPr>
            <a:spLocks noGrp="1"/>
          </p:cNvSpPr>
          <p:nvPr>
            <p:ph type="ftr" sz="quarter" idx="12"/>
          </p:nvPr>
        </p:nvSpPr>
        <p:spPr/>
        <p:txBody>
          <a:bodyPr/>
          <a:lstStyle/>
          <a:p>
            <a:pPr rtl="0"/>
            <a:r>
              <a:rPr lang="es-MX" noProof="0"/>
              <a:t>Revisión anual</a:t>
            </a:r>
            <a:endParaRPr lang="es-MX" b="0" noProof="0"/>
          </a:p>
        </p:txBody>
      </p:sp>
      <p:sp>
        <p:nvSpPr>
          <p:cNvPr id="6" name="Marcador de número de diapositiva 5">
            <a:extLst>
              <a:ext uri="{FF2B5EF4-FFF2-40B4-BE49-F238E27FC236}">
                <a16:creationId xmlns:a16="http://schemas.microsoft.com/office/drawing/2014/main" id="{E60AA81F-7432-508F-5DCE-CADD89E0B429}"/>
              </a:ext>
            </a:extLst>
          </p:cNvPr>
          <p:cNvSpPr>
            <a:spLocks noGrp="1"/>
          </p:cNvSpPr>
          <p:nvPr>
            <p:ph type="sldNum" sz="quarter" idx="13"/>
          </p:nvPr>
        </p:nvSpPr>
        <p:spPr/>
        <p:txBody>
          <a:bodyPr/>
          <a:lstStyle/>
          <a:p>
            <a:pPr rtl="0"/>
            <a:fld id="{294A09A9-5501-47C1-A89A-A340965A2BE2}" type="slidenum">
              <a:rPr lang="es-MX" noProof="0" smtClean="0"/>
              <a:pPr rtl="0"/>
              <a:t>11</a:t>
            </a:fld>
            <a:endParaRPr lang="es-MX" noProof="0">
              <a:latin typeface="+mn-lt"/>
            </a:endParaRPr>
          </a:p>
        </p:txBody>
      </p:sp>
      <p:sp>
        <p:nvSpPr>
          <p:cNvPr id="7" name="CuadroTexto 6">
            <a:extLst>
              <a:ext uri="{FF2B5EF4-FFF2-40B4-BE49-F238E27FC236}">
                <a16:creationId xmlns:a16="http://schemas.microsoft.com/office/drawing/2014/main" id="{B173DD10-F4FD-6F0F-FAEA-3D1346F542F7}"/>
              </a:ext>
            </a:extLst>
          </p:cNvPr>
          <p:cNvSpPr txBox="1"/>
          <p:nvPr/>
        </p:nvSpPr>
        <p:spPr>
          <a:xfrm>
            <a:off x="971550" y="1847456"/>
            <a:ext cx="10402466" cy="4985980"/>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Expedientes Clínicos Electrónicos (EHR).</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Resultados Reportados por pacientes (</a:t>
            </a:r>
            <a:r>
              <a:rPr lang="es-MX" sz="2000" dirty="0" err="1">
                <a:solidFill>
                  <a:schemeClr val="bg1"/>
                </a:solidFill>
              </a:rPr>
              <a:t>PROs</a:t>
            </a:r>
            <a:r>
              <a:rPr lang="es-MX" sz="2000" dirty="0">
                <a:solidFill>
                  <a:schemeClr val="bg1"/>
                </a:solidFill>
              </a:rPr>
              <a:t>).</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Bases de datos clínicas.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Dispositivos portátiles y sensores (relojes digitales, celulares).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Datos de imagenología, como rayos x, ultrasonidos, resonancias magnéticas. </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Datos de reportes, datos sociodemográficos.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En general cualquier dato relacionado al paciente y su diagnóstico.</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a:p>
            <a:endParaRPr lang="es-MX" dirty="0"/>
          </a:p>
        </p:txBody>
      </p:sp>
    </p:spTree>
    <p:extLst>
      <p:ext uri="{BB962C8B-B14F-4D97-AF65-F5344CB8AC3E}">
        <p14:creationId xmlns:p14="http://schemas.microsoft.com/office/powerpoint/2010/main" val="230606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A1BAAF7-7E73-FDFC-FFDB-E33AC864C9FA}"/>
              </a:ext>
            </a:extLst>
          </p:cNvPr>
          <p:cNvSpPr>
            <a:spLocks noGrp="1"/>
          </p:cNvSpPr>
          <p:nvPr>
            <p:ph type="title"/>
          </p:nvPr>
        </p:nvSpPr>
        <p:spPr>
          <a:xfrm>
            <a:off x="964023" y="879063"/>
            <a:ext cx="7769430" cy="610863"/>
          </a:xfrm>
        </p:spPr>
        <p:txBody>
          <a:bodyPr>
            <a:normAutofit/>
          </a:bodyPr>
          <a:lstStyle/>
          <a:p>
            <a:r>
              <a:rPr lang="es-MX" dirty="0"/>
              <a:t>Preprocesamiento de datos</a:t>
            </a:r>
          </a:p>
        </p:txBody>
      </p:sp>
      <p:sp>
        <p:nvSpPr>
          <p:cNvPr id="4" name="Marcador de fecha 3">
            <a:extLst>
              <a:ext uri="{FF2B5EF4-FFF2-40B4-BE49-F238E27FC236}">
                <a16:creationId xmlns:a16="http://schemas.microsoft.com/office/drawing/2014/main" id="{D4F98CCA-3B24-9F6E-B270-51ABD0D89686}"/>
              </a:ext>
            </a:extLst>
          </p:cNvPr>
          <p:cNvSpPr>
            <a:spLocks noGrp="1"/>
          </p:cNvSpPr>
          <p:nvPr>
            <p:ph type="dt" sz="half" idx="11"/>
          </p:nvPr>
        </p:nvSpPr>
        <p:spPr/>
        <p:txBody>
          <a:bodyPr/>
          <a:lstStyle/>
          <a:p>
            <a:pPr rtl="0"/>
            <a:fld id="{25F141E4-5E5F-4845-B8D7-3C55A2178325}" type="datetime4">
              <a:rPr lang="es-MX" noProof="0" smtClean="0">
                <a:latin typeface="+mn-lt"/>
              </a:rPr>
              <a:t>16 de abril de 2024</a:t>
            </a:fld>
            <a:endParaRPr lang="es-MX" noProof="0">
              <a:latin typeface="+mn-lt"/>
            </a:endParaRPr>
          </a:p>
        </p:txBody>
      </p:sp>
      <p:sp>
        <p:nvSpPr>
          <p:cNvPr id="5" name="Marcador de pie de página 4">
            <a:extLst>
              <a:ext uri="{FF2B5EF4-FFF2-40B4-BE49-F238E27FC236}">
                <a16:creationId xmlns:a16="http://schemas.microsoft.com/office/drawing/2014/main" id="{BD51A45B-8EEB-50E9-1B4A-5788F112FC0C}"/>
              </a:ext>
            </a:extLst>
          </p:cNvPr>
          <p:cNvSpPr>
            <a:spLocks noGrp="1"/>
          </p:cNvSpPr>
          <p:nvPr>
            <p:ph type="ftr" sz="quarter" idx="12"/>
          </p:nvPr>
        </p:nvSpPr>
        <p:spPr/>
        <p:txBody>
          <a:bodyPr/>
          <a:lstStyle/>
          <a:p>
            <a:pPr rtl="0"/>
            <a:r>
              <a:rPr lang="es-MX" noProof="0"/>
              <a:t>Revisión anual</a:t>
            </a:r>
            <a:endParaRPr lang="es-MX" b="0" noProof="0"/>
          </a:p>
        </p:txBody>
      </p:sp>
      <p:sp>
        <p:nvSpPr>
          <p:cNvPr id="6" name="Marcador de número de diapositiva 5">
            <a:extLst>
              <a:ext uri="{FF2B5EF4-FFF2-40B4-BE49-F238E27FC236}">
                <a16:creationId xmlns:a16="http://schemas.microsoft.com/office/drawing/2014/main" id="{3C208311-7FDE-21BB-BECE-C8DDACF0AF70}"/>
              </a:ext>
            </a:extLst>
          </p:cNvPr>
          <p:cNvSpPr>
            <a:spLocks noGrp="1"/>
          </p:cNvSpPr>
          <p:nvPr>
            <p:ph type="sldNum" sz="quarter" idx="13"/>
          </p:nvPr>
        </p:nvSpPr>
        <p:spPr/>
        <p:txBody>
          <a:bodyPr/>
          <a:lstStyle/>
          <a:p>
            <a:pPr rtl="0"/>
            <a:fld id="{294A09A9-5501-47C1-A89A-A340965A2BE2}" type="slidenum">
              <a:rPr lang="es-MX" noProof="0" smtClean="0"/>
              <a:pPr rtl="0"/>
              <a:t>12</a:t>
            </a:fld>
            <a:endParaRPr lang="es-MX" noProof="0">
              <a:latin typeface="+mn-lt"/>
            </a:endParaRPr>
          </a:p>
        </p:txBody>
      </p:sp>
      <p:sp>
        <p:nvSpPr>
          <p:cNvPr id="7" name="CuadroTexto 6">
            <a:extLst>
              <a:ext uri="{FF2B5EF4-FFF2-40B4-BE49-F238E27FC236}">
                <a16:creationId xmlns:a16="http://schemas.microsoft.com/office/drawing/2014/main" id="{212B1021-3E11-1458-FECA-954B60BCBC8F}"/>
              </a:ext>
            </a:extLst>
          </p:cNvPr>
          <p:cNvSpPr txBox="1"/>
          <p:nvPr/>
        </p:nvSpPr>
        <p:spPr>
          <a:xfrm>
            <a:off x="971550" y="1940762"/>
            <a:ext cx="10402466" cy="2523768"/>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Limpieza en los datos.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Normalización de datos (evitar redundancias y duplicaciones).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Extracción de datos (obtener los datos mas relevantes).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a:p>
            <a:endParaRPr lang="es-MX" dirty="0"/>
          </a:p>
        </p:txBody>
      </p:sp>
      <p:pic>
        <p:nvPicPr>
          <p:cNvPr id="9" name="Imagen 8">
            <a:extLst>
              <a:ext uri="{FF2B5EF4-FFF2-40B4-BE49-F238E27FC236}">
                <a16:creationId xmlns:a16="http://schemas.microsoft.com/office/drawing/2014/main" id="{6C0B0FCB-35C4-910C-113B-F06BD71D08F2}"/>
              </a:ext>
            </a:extLst>
          </p:cNvPr>
          <p:cNvPicPr>
            <a:picLocks noChangeAspect="1"/>
          </p:cNvPicPr>
          <p:nvPr/>
        </p:nvPicPr>
        <p:blipFill>
          <a:blip r:embed="rId3"/>
          <a:stretch>
            <a:fillRect/>
          </a:stretch>
        </p:blipFill>
        <p:spPr>
          <a:xfrm>
            <a:off x="971551" y="3859538"/>
            <a:ext cx="3535136" cy="1209983"/>
          </a:xfrm>
          <a:prstGeom prst="rect">
            <a:avLst/>
          </a:prstGeom>
        </p:spPr>
      </p:pic>
      <p:pic>
        <p:nvPicPr>
          <p:cNvPr id="11" name="Imagen 10">
            <a:extLst>
              <a:ext uri="{FF2B5EF4-FFF2-40B4-BE49-F238E27FC236}">
                <a16:creationId xmlns:a16="http://schemas.microsoft.com/office/drawing/2014/main" id="{838C638B-9F5E-EFB1-72B9-312B9C12AB50}"/>
              </a:ext>
            </a:extLst>
          </p:cNvPr>
          <p:cNvPicPr>
            <a:picLocks noChangeAspect="1"/>
          </p:cNvPicPr>
          <p:nvPr/>
        </p:nvPicPr>
        <p:blipFill>
          <a:blip r:embed="rId4"/>
          <a:stretch>
            <a:fillRect/>
          </a:stretch>
        </p:blipFill>
        <p:spPr>
          <a:xfrm>
            <a:off x="4846903" y="3826639"/>
            <a:ext cx="2498193" cy="1242882"/>
          </a:xfrm>
          <a:prstGeom prst="rect">
            <a:avLst/>
          </a:prstGeom>
        </p:spPr>
      </p:pic>
      <p:pic>
        <p:nvPicPr>
          <p:cNvPr id="13" name="Imagen 12">
            <a:extLst>
              <a:ext uri="{FF2B5EF4-FFF2-40B4-BE49-F238E27FC236}">
                <a16:creationId xmlns:a16="http://schemas.microsoft.com/office/drawing/2014/main" id="{B306908E-F913-9C71-31E2-4752165EE7D0}"/>
              </a:ext>
            </a:extLst>
          </p:cNvPr>
          <p:cNvPicPr>
            <a:picLocks noChangeAspect="1"/>
          </p:cNvPicPr>
          <p:nvPr/>
        </p:nvPicPr>
        <p:blipFill>
          <a:blip r:embed="rId5"/>
          <a:stretch>
            <a:fillRect/>
          </a:stretch>
        </p:blipFill>
        <p:spPr>
          <a:xfrm>
            <a:off x="2441889" y="5279240"/>
            <a:ext cx="2413642" cy="843260"/>
          </a:xfrm>
          <a:prstGeom prst="rect">
            <a:avLst/>
          </a:prstGeom>
        </p:spPr>
      </p:pic>
    </p:spTree>
    <p:extLst>
      <p:ext uri="{BB962C8B-B14F-4D97-AF65-F5344CB8AC3E}">
        <p14:creationId xmlns:p14="http://schemas.microsoft.com/office/powerpoint/2010/main" val="296952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A1BAAF7-7E73-FDFC-FFDB-E33AC864C9FA}"/>
              </a:ext>
            </a:extLst>
          </p:cNvPr>
          <p:cNvSpPr>
            <a:spLocks noGrp="1"/>
          </p:cNvSpPr>
          <p:nvPr>
            <p:ph type="title"/>
          </p:nvPr>
        </p:nvSpPr>
        <p:spPr>
          <a:xfrm>
            <a:off x="964023" y="879063"/>
            <a:ext cx="7769430" cy="610863"/>
          </a:xfrm>
        </p:spPr>
        <p:txBody>
          <a:bodyPr>
            <a:normAutofit/>
          </a:bodyPr>
          <a:lstStyle/>
          <a:p>
            <a:r>
              <a:rPr lang="es-MX" dirty="0"/>
              <a:t>Modelos</a:t>
            </a:r>
          </a:p>
        </p:txBody>
      </p:sp>
      <p:sp>
        <p:nvSpPr>
          <p:cNvPr id="4" name="Marcador de fecha 3">
            <a:extLst>
              <a:ext uri="{FF2B5EF4-FFF2-40B4-BE49-F238E27FC236}">
                <a16:creationId xmlns:a16="http://schemas.microsoft.com/office/drawing/2014/main" id="{D4F98CCA-3B24-9F6E-B270-51ABD0D89686}"/>
              </a:ext>
            </a:extLst>
          </p:cNvPr>
          <p:cNvSpPr>
            <a:spLocks noGrp="1"/>
          </p:cNvSpPr>
          <p:nvPr>
            <p:ph type="dt" sz="half" idx="11"/>
          </p:nvPr>
        </p:nvSpPr>
        <p:spPr/>
        <p:txBody>
          <a:bodyPr/>
          <a:lstStyle/>
          <a:p>
            <a:pPr rtl="0"/>
            <a:fld id="{25F141E4-5E5F-4845-B8D7-3C55A2178325}" type="datetime4">
              <a:rPr lang="es-MX" noProof="0" smtClean="0">
                <a:latin typeface="+mn-lt"/>
              </a:rPr>
              <a:t>16 de abril de 2024</a:t>
            </a:fld>
            <a:endParaRPr lang="es-MX" noProof="0">
              <a:latin typeface="+mn-lt"/>
            </a:endParaRPr>
          </a:p>
        </p:txBody>
      </p:sp>
      <p:sp>
        <p:nvSpPr>
          <p:cNvPr id="5" name="Marcador de pie de página 4">
            <a:extLst>
              <a:ext uri="{FF2B5EF4-FFF2-40B4-BE49-F238E27FC236}">
                <a16:creationId xmlns:a16="http://schemas.microsoft.com/office/drawing/2014/main" id="{BD51A45B-8EEB-50E9-1B4A-5788F112FC0C}"/>
              </a:ext>
            </a:extLst>
          </p:cNvPr>
          <p:cNvSpPr>
            <a:spLocks noGrp="1"/>
          </p:cNvSpPr>
          <p:nvPr>
            <p:ph type="ftr" sz="quarter" idx="12"/>
          </p:nvPr>
        </p:nvSpPr>
        <p:spPr/>
        <p:txBody>
          <a:bodyPr/>
          <a:lstStyle/>
          <a:p>
            <a:pPr rtl="0"/>
            <a:r>
              <a:rPr lang="es-MX" noProof="0"/>
              <a:t>Revisión anual</a:t>
            </a:r>
            <a:endParaRPr lang="es-MX" b="0" noProof="0"/>
          </a:p>
        </p:txBody>
      </p:sp>
      <p:sp>
        <p:nvSpPr>
          <p:cNvPr id="6" name="Marcador de número de diapositiva 5">
            <a:extLst>
              <a:ext uri="{FF2B5EF4-FFF2-40B4-BE49-F238E27FC236}">
                <a16:creationId xmlns:a16="http://schemas.microsoft.com/office/drawing/2014/main" id="{3C208311-7FDE-21BB-BECE-C8DDACF0AF70}"/>
              </a:ext>
            </a:extLst>
          </p:cNvPr>
          <p:cNvSpPr>
            <a:spLocks noGrp="1"/>
          </p:cNvSpPr>
          <p:nvPr>
            <p:ph type="sldNum" sz="quarter" idx="13"/>
          </p:nvPr>
        </p:nvSpPr>
        <p:spPr/>
        <p:txBody>
          <a:bodyPr/>
          <a:lstStyle/>
          <a:p>
            <a:pPr rtl="0"/>
            <a:fld id="{294A09A9-5501-47C1-A89A-A340965A2BE2}" type="slidenum">
              <a:rPr lang="es-MX" noProof="0" smtClean="0"/>
              <a:pPr rtl="0"/>
              <a:t>13</a:t>
            </a:fld>
            <a:endParaRPr lang="es-MX" noProof="0">
              <a:latin typeface="+mn-lt"/>
            </a:endParaRPr>
          </a:p>
        </p:txBody>
      </p:sp>
      <p:sp>
        <p:nvSpPr>
          <p:cNvPr id="7" name="CuadroTexto 6">
            <a:extLst>
              <a:ext uri="{FF2B5EF4-FFF2-40B4-BE49-F238E27FC236}">
                <a16:creationId xmlns:a16="http://schemas.microsoft.com/office/drawing/2014/main" id="{212B1021-3E11-1458-FECA-954B60BCBC8F}"/>
              </a:ext>
            </a:extLst>
          </p:cNvPr>
          <p:cNvSpPr txBox="1"/>
          <p:nvPr/>
        </p:nvSpPr>
        <p:spPr>
          <a:xfrm>
            <a:off x="971550" y="1940762"/>
            <a:ext cx="10402466" cy="2523768"/>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Modelos de clasificación.</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Modelos de regresión.</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Redes Neuronales.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a:p>
            <a:endParaRPr lang="es-MX" dirty="0"/>
          </a:p>
        </p:txBody>
      </p:sp>
      <p:pic>
        <p:nvPicPr>
          <p:cNvPr id="8" name="Imagen 7">
            <a:extLst>
              <a:ext uri="{FF2B5EF4-FFF2-40B4-BE49-F238E27FC236}">
                <a16:creationId xmlns:a16="http://schemas.microsoft.com/office/drawing/2014/main" id="{D2A2B467-F2A5-CFE5-D958-9CDE0CA38A30}"/>
              </a:ext>
            </a:extLst>
          </p:cNvPr>
          <p:cNvPicPr>
            <a:picLocks noChangeAspect="1"/>
          </p:cNvPicPr>
          <p:nvPr/>
        </p:nvPicPr>
        <p:blipFill>
          <a:blip r:embed="rId3"/>
          <a:stretch>
            <a:fillRect/>
          </a:stretch>
        </p:blipFill>
        <p:spPr>
          <a:xfrm>
            <a:off x="4491386" y="3514087"/>
            <a:ext cx="3362794" cy="2162477"/>
          </a:xfrm>
          <a:prstGeom prst="rect">
            <a:avLst/>
          </a:prstGeom>
        </p:spPr>
      </p:pic>
      <p:pic>
        <p:nvPicPr>
          <p:cNvPr id="10" name="Imagen 9">
            <a:extLst>
              <a:ext uri="{FF2B5EF4-FFF2-40B4-BE49-F238E27FC236}">
                <a16:creationId xmlns:a16="http://schemas.microsoft.com/office/drawing/2014/main" id="{C48CF247-8BB2-3DDB-CC87-A1E864016CF2}"/>
              </a:ext>
            </a:extLst>
          </p:cNvPr>
          <p:cNvPicPr>
            <a:picLocks noChangeAspect="1"/>
          </p:cNvPicPr>
          <p:nvPr/>
        </p:nvPicPr>
        <p:blipFill>
          <a:blip r:embed="rId4"/>
          <a:stretch>
            <a:fillRect/>
          </a:stretch>
        </p:blipFill>
        <p:spPr>
          <a:xfrm>
            <a:off x="5471702" y="1521472"/>
            <a:ext cx="3096057" cy="1371791"/>
          </a:xfrm>
          <a:prstGeom prst="rect">
            <a:avLst/>
          </a:prstGeom>
        </p:spPr>
      </p:pic>
      <p:pic>
        <p:nvPicPr>
          <p:cNvPr id="12" name="Imagen 11">
            <a:extLst>
              <a:ext uri="{FF2B5EF4-FFF2-40B4-BE49-F238E27FC236}">
                <a16:creationId xmlns:a16="http://schemas.microsoft.com/office/drawing/2014/main" id="{248402C3-A2B6-E07F-8970-7B370FD818A0}"/>
              </a:ext>
            </a:extLst>
          </p:cNvPr>
          <p:cNvPicPr>
            <a:picLocks noChangeAspect="1"/>
          </p:cNvPicPr>
          <p:nvPr/>
        </p:nvPicPr>
        <p:blipFill>
          <a:blip r:embed="rId5"/>
          <a:stretch>
            <a:fillRect/>
          </a:stretch>
        </p:blipFill>
        <p:spPr>
          <a:xfrm>
            <a:off x="8364059" y="3202646"/>
            <a:ext cx="3128777" cy="882048"/>
          </a:xfrm>
          <a:prstGeom prst="rect">
            <a:avLst/>
          </a:prstGeom>
        </p:spPr>
      </p:pic>
    </p:spTree>
    <p:extLst>
      <p:ext uri="{BB962C8B-B14F-4D97-AF65-F5344CB8AC3E}">
        <p14:creationId xmlns:p14="http://schemas.microsoft.com/office/powerpoint/2010/main" val="768926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A1BAAF7-7E73-FDFC-FFDB-E33AC864C9FA}"/>
              </a:ext>
            </a:extLst>
          </p:cNvPr>
          <p:cNvSpPr>
            <a:spLocks noGrp="1"/>
          </p:cNvSpPr>
          <p:nvPr>
            <p:ph type="title"/>
          </p:nvPr>
        </p:nvSpPr>
        <p:spPr>
          <a:xfrm>
            <a:off x="964023" y="879063"/>
            <a:ext cx="7769430" cy="610863"/>
          </a:xfrm>
        </p:spPr>
        <p:txBody>
          <a:bodyPr>
            <a:normAutofit/>
          </a:bodyPr>
          <a:lstStyle/>
          <a:p>
            <a:r>
              <a:rPr lang="es-MX" dirty="0"/>
              <a:t>Predicciones</a:t>
            </a:r>
          </a:p>
        </p:txBody>
      </p:sp>
      <p:sp>
        <p:nvSpPr>
          <p:cNvPr id="4" name="Marcador de fecha 3">
            <a:extLst>
              <a:ext uri="{FF2B5EF4-FFF2-40B4-BE49-F238E27FC236}">
                <a16:creationId xmlns:a16="http://schemas.microsoft.com/office/drawing/2014/main" id="{D4F98CCA-3B24-9F6E-B270-51ABD0D89686}"/>
              </a:ext>
            </a:extLst>
          </p:cNvPr>
          <p:cNvSpPr>
            <a:spLocks noGrp="1"/>
          </p:cNvSpPr>
          <p:nvPr>
            <p:ph type="dt" sz="half" idx="11"/>
          </p:nvPr>
        </p:nvSpPr>
        <p:spPr/>
        <p:txBody>
          <a:bodyPr/>
          <a:lstStyle/>
          <a:p>
            <a:pPr rtl="0"/>
            <a:fld id="{25F141E4-5E5F-4845-B8D7-3C55A2178325}" type="datetime4">
              <a:rPr lang="es-MX" noProof="0" smtClean="0">
                <a:latin typeface="+mn-lt"/>
              </a:rPr>
              <a:t>16 de abril de 2024</a:t>
            </a:fld>
            <a:endParaRPr lang="es-MX" noProof="0">
              <a:latin typeface="+mn-lt"/>
            </a:endParaRPr>
          </a:p>
        </p:txBody>
      </p:sp>
      <p:sp>
        <p:nvSpPr>
          <p:cNvPr id="5" name="Marcador de pie de página 4">
            <a:extLst>
              <a:ext uri="{FF2B5EF4-FFF2-40B4-BE49-F238E27FC236}">
                <a16:creationId xmlns:a16="http://schemas.microsoft.com/office/drawing/2014/main" id="{BD51A45B-8EEB-50E9-1B4A-5788F112FC0C}"/>
              </a:ext>
            </a:extLst>
          </p:cNvPr>
          <p:cNvSpPr>
            <a:spLocks noGrp="1"/>
          </p:cNvSpPr>
          <p:nvPr>
            <p:ph type="ftr" sz="quarter" idx="12"/>
          </p:nvPr>
        </p:nvSpPr>
        <p:spPr/>
        <p:txBody>
          <a:bodyPr/>
          <a:lstStyle/>
          <a:p>
            <a:pPr rtl="0"/>
            <a:r>
              <a:rPr lang="es-MX" noProof="0"/>
              <a:t>Revisión anual</a:t>
            </a:r>
            <a:endParaRPr lang="es-MX" b="0" noProof="0"/>
          </a:p>
        </p:txBody>
      </p:sp>
      <p:sp>
        <p:nvSpPr>
          <p:cNvPr id="6" name="Marcador de número de diapositiva 5">
            <a:extLst>
              <a:ext uri="{FF2B5EF4-FFF2-40B4-BE49-F238E27FC236}">
                <a16:creationId xmlns:a16="http://schemas.microsoft.com/office/drawing/2014/main" id="{3C208311-7FDE-21BB-BECE-C8DDACF0AF70}"/>
              </a:ext>
            </a:extLst>
          </p:cNvPr>
          <p:cNvSpPr>
            <a:spLocks noGrp="1"/>
          </p:cNvSpPr>
          <p:nvPr>
            <p:ph type="sldNum" sz="quarter" idx="13"/>
          </p:nvPr>
        </p:nvSpPr>
        <p:spPr/>
        <p:txBody>
          <a:bodyPr/>
          <a:lstStyle/>
          <a:p>
            <a:pPr rtl="0"/>
            <a:fld id="{294A09A9-5501-47C1-A89A-A340965A2BE2}" type="slidenum">
              <a:rPr lang="es-MX" noProof="0" smtClean="0"/>
              <a:pPr rtl="0"/>
              <a:t>14</a:t>
            </a:fld>
            <a:endParaRPr lang="es-MX" noProof="0">
              <a:latin typeface="+mn-lt"/>
            </a:endParaRPr>
          </a:p>
        </p:txBody>
      </p:sp>
      <p:sp>
        <p:nvSpPr>
          <p:cNvPr id="7" name="CuadroTexto 6">
            <a:extLst>
              <a:ext uri="{FF2B5EF4-FFF2-40B4-BE49-F238E27FC236}">
                <a16:creationId xmlns:a16="http://schemas.microsoft.com/office/drawing/2014/main" id="{212B1021-3E11-1458-FECA-954B60BCBC8F}"/>
              </a:ext>
            </a:extLst>
          </p:cNvPr>
          <p:cNvSpPr txBox="1"/>
          <p:nvPr/>
        </p:nvSpPr>
        <p:spPr>
          <a:xfrm>
            <a:off x="971550" y="1940762"/>
            <a:ext cx="10402466" cy="2523768"/>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Identificación temprana de pacientes en riesgo.</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Planes personalizados de tratamiento.</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Acomodamiento óptimo de recursos.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a:p>
            <a:endParaRPr lang="es-MX" dirty="0"/>
          </a:p>
        </p:txBody>
      </p:sp>
    </p:spTree>
    <p:extLst>
      <p:ext uri="{BB962C8B-B14F-4D97-AF65-F5344CB8AC3E}">
        <p14:creationId xmlns:p14="http://schemas.microsoft.com/office/powerpoint/2010/main" val="1873616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9523586" cy="610863"/>
          </a:xfrm>
        </p:spPr>
        <p:txBody>
          <a:bodyPr rtlCol="0">
            <a:normAutofit fontScale="90000"/>
          </a:bodyPr>
          <a:lstStyle/>
          <a:p>
            <a:pPr rtl="0"/>
            <a:r>
              <a:rPr lang="es-MX" dirty="0"/>
              <a:t>Inteligencia Artificial y Machine </a:t>
            </a:r>
            <a:r>
              <a:rPr lang="es-MX" dirty="0" err="1"/>
              <a:t>Learning</a:t>
            </a:r>
            <a:r>
              <a:rPr lang="es-MX" dirty="0"/>
              <a:t> en Rehabilitación</a:t>
            </a:r>
          </a:p>
        </p:txBody>
      </p:sp>
      <p:sp>
        <p:nvSpPr>
          <p:cNvPr id="6" name="Marcador de posición de número de diapositiva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s-MX" smtClean="0"/>
              <a:pPr rtl="0"/>
              <a:t>15</a:t>
            </a:fld>
            <a:endParaRPr lang="es-MX" dirty="0"/>
          </a:p>
        </p:txBody>
      </p:sp>
      <p:sp>
        <p:nvSpPr>
          <p:cNvPr id="5" name="Marcador de posición de pie de página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s-MX" dirty="0"/>
              <a:t>Revisión anual</a:t>
            </a:r>
          </a:p>
        </p:txBody>
      </p:sp>
      <p:sp>
        <p:nvSpPr>
          <p:cNvPr id="4" name="Marcador de posición de fecha 3">
            <a:extLst>
              <a:ext uri="{FF2B5EF4-FFF2-40B4-BE49-F238E27FC236}">
                <a16:creationId xmlns:a16="http://schemas.microsoft.com/office/drawing/2014/main" id="{B9865729-8F7C-E34E-AA31-9352CF6D9EB9}"/>
              </a:ext>
            </a:extLst>
          </p:cNvPr>
          <p:cNvSpPr>
            <a:spLocks noGrp="1"/>
          </p:cNvSpPr>
          <p:nvPr>
            <p:ph type="dt" sz="half" idx="11"/>
          </p:nvPr>
        </p:nvSpPr>
        <p:spPr>
          <a:xfrm>
            <a:off x="2992119" y="6332220"/>
            <a:ext cx="2123577" cy="247651"/>
          </a:xfrm>
        </p:spPr>
        <p:txBody>
          <a:bodyPr rtlCol="0"/>
          <a:lstStyle/>
          <a:p>
            <a:pPr rtl="0"/>
            <a:fld id="{A1610430-73C2-44D9-8E00-67DCAFADAC67}" type="datetime4">
              <a:rPr lang="es-MX" smtClean="0"/>
              <a:t>16 de abril de 2024</a:t>
            </a:fld>
            <a:endParaRPr lang="es-MX" dirty="0"/>
          </a:p>
        </p:txBody>
      </p:sp>
      <p:pic>
        <p:nvPicPr>
          <p:cNvPr id="2050" name="Picture 2">
            <a:extLst>
              <a:ext uri="{FF2B5EF4-FFF2-40B4-BE49-F238E27FC236}">
                <a16:creationId xmlns:a16="http://schemas.microsoft.com/office/drawing/2014/main" id="{81B5EDC7-1184-4BE5-94F2-17AB316B7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70" y="2006073"/>
            <a:ext cx="64008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788E4E20-A93C-D6EC-D982-A69A7FB3FF79}"/>
              </a:ext>
            </a:extLst>
          </p:cNvPr>
          <p:cNvPicPr>
            <a:picLocks noChangeAspect="1"/>
          </p:cNvPicPr>
          <p:nvPr/>
        </p:nvPicPr>
        <p:blipFill>
          <a:blip r:embed="rId4"/>
          <a:stretch>
            <a:fillRect/>
          </a:stretch>
        </p:blipFill>
        <p:spPr>
          <a:xfrm>
            <a:off x="8675110" y="879063"/>
            <a:ext cx="3173347" cy="1572268"/>
          </a:xfrm>
          <a:prstGeom prst="rect">
            <a:avLst/>
          </a:prstGeom>
        </p:spPr>
      </p:pic>
      <p:sp>
        <p:nvSpPr>
          <p:cNvPr id="9" name="Rectángulo 8">
            <a:extLst>
              <a:ext uri="{FF2B5EF4-FFF2-40B4-BE49-F238E27FC236}">
                <a16:creationId xmlns:a16="http://schemas.microsoft.com/office/drawing/2014/main" id="{BCFA49C7-2855-9AB8-C552-8F7D1E820D9A}"/>
              </a:ext>
            </a:extLst>
          </p:cNvPr>
          <p:cNvSpPr/>
          <p:nvPr/>
        </p:nvSpPr>
        <p:spPr>
          <a:xfrm>
            <a:off x="4109229" y="3827097"/>
            <a:ext cx="1722403" cy="194397"/>
          </a:xfrm>
          <a:prstGeom prst="rect">
            <a:avLst/>
          </a:prstGeom>
          <a:solidFill>
            <a:schemeClr val="accent2"/>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10060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52BE942-498C-0C9D-4844-07C826FFFAE2}"/>
              </a:ext>
            </a:extLst>
          </p:cNvPr>
          <p:cNvSpPr>
            <a:spLocks noGrp="1"/>
          </p:cNvSpPr>
          <p:nvPr>
            <p:ph type="title"/>
          </p:nvPr>
        </p:nvSpPr>
        <p:spPr/>
        <p:txBody>
          <a:bodyPr/>
          <a:lstStyle/>
          <a:p>
            <a:r>
              <a:rPr lang="es-MX" dirty="0"/>
              <a:t>Ejemplos</a:t>
            </a:r>
          </a:p>
        </p:txBody>
      </p:sp>
      <p:sp>
        <p:nvSpPr>
          <p:cNvPr id="4" name="Marcador de fecha 3">
            <a:extLst>
              <a:ext uri="{FF2B5EF4-FFF2-40B4-BE49-F238E27FC236}">
                <a16:creationId xmlns:a16="http://schemas.microsoft.com/office/drawing/2014/main" id="{1F16BCB1-06F7-7730-C78B-4312F13C69BB}"/>
              </a:ext>
            </a:extLst>
          </p:cNvPr>
          <p:cNvSpPr>
            <a:spLocks noGrp="1"/>
          </p:cNvSpPr>
          <p:nvPr>
            <p:ph type="dt" sz="half" idx="11"/>
          </p:nvPr>
        </p:nvSpPr>
        <p:spPr/>
        <p:txBody>
          <a:bodyPr/>
          <a:lstStyle/>
          <a:p>
            <a:pPr rtl="0"/>
            <a:fld id="{25F141E4-5E5F-4845-B8D7-3C55A2178325}" type="datetime4">
              <a:rPr lang="es-MX" noProof="0" smtClean="0">
                <a:latin typeface="+mn-lt"/>
              </a:rPr>
              <a:t>16 de abril de 2024</a:t>
            </a:fld>
            <a:endParaRPr lang="es-MX" noProof="0">
              <a:latin typeface="+mn-lt"/>
            </a:endParaRPr>
          </a:p>
        </p:txBody>
      </p:sp>
      <p:sp>
        <p:nvSpPr>
          <p:cNvPr id="5" name="Marcador de pie de página 4">
            <a:extLst>
              <a:ext uri="{FF2B5EF4-FFF2-40B4-BE49-F238E27FC236}">
                <a16:creationId xmlns:a16="http://schemas.microsoft.com/office/drawing/2014/main" id="{3F7D3121-3092-099E-E2A7-03094801E6DD}"/>
              </a:ext>
            </a:extLst>
          </p:cNvPr>
          <p:cNvSpPr>
            <a:spLocks noGrp="1"/>
          </p:cNvSpPr>
          <p:nvPr>
            <p:ph type="ftr" sz="quarter" idx="12"/>
          </p:nvPr>
        </p:nvSpPr>
        <p:spPr/>
        <p:txBody>
          <a:bodyPr/>
          <a:lstStyle/>
          <a:p>
            <a:pPr rtl="0"/>
            <a:r>
              <a:rPr lang="es-MX" noProof="0"/>
              <a:t>Revisión anual</a:t>
            </a:r>
            <a:endParaRPr lang="es-MX" b="0" noProof="0"/>
          </a:p>
        </p:txBody>
      </p:sp>
      <p:sp>
        <p:nvSpPr>
          <p:cNvPr id="6" name="Marcador de número de diapositiva 5">
            <a:extLst>
              <a:ext uri="{FF2B5EF4-FFF2-40B4-BE49-F238E27FC236}">
                <a16:creationId xmlns:a16="http://schemas.microsoft.com/office/drawing/2014/main" id="{D2407EFA-EA59-6AF7-0473-FB37F3AB3059}"/>
              </a:ext>
            </a:extLst>
          </p:cNvPr>
          <p:cNvSpPr>
            <a:spLocks noGrp="1"/>
          </p:cNvSpPr>
          <p:nvPr>
            <p:ph type="sldNum" sz="quarter" idx="13"/>
          </p:nvPr>
        </p:nvSpPr>
        <p:spPr/>
        <p:txBody>
          <a:bodyPr/>
          <a:lstStyle/>
          <a:p>
            <a:pPr rtl="0"/>
            <a:fld id="{294A09A9-5501-47C1-A89A-A340965A2BE2}" type="slidenum">
              <a:rPr lang="es-MX" noProof="0" smtClean="0"/>
              <a:pPr rtl="0"/>
              <a:t>16</a:t>
            </a:fld>
            <a:endParaRPr lang="es-MX" noProof="0">
              <a:latin typeface="+mn-lt"/>
            </a:endParaRPr>
          </a:p>
        </p:txBody>
      </p:sp>
      <p:pic>
        <p:nvPicPr>
          <p:cNvPr id="10" name="Imagen 9">
            <a:extLst>
              <a:ext uri="{FF2B5EF4-FFF2-40B4-BE49-F238E27FC236}">
                <a16:creationId xmlns:a16="http://schemas.microsoft.com/office/drawing/2014/main" id="{FD45EE74-E248-BD82-A08F-33733D5D0D6B}"/>
              </a:ext>
            </a:extLst>
          </p:cNvPr>
          <p:cNvPicPr>
            <a:picLocks noChangeAspect="1"/>
          </p:cNvPicPr>
          <p:nvPr/>
        </p:nvPicPr>
        <p:blipFill>
          <a:blip r:embed="rId2"/>
          <a:stretch>
            <a:fillRect/>
          </a:stretch>
        </p:blipFill>
        <p:spPr>
          <a:xfrm>
            <a:off x="964023" y="1924750"/>
            <a:ext cx="5220429" cy="1105054"/>
          </a:xfrm>
          <a:prstGeom prst="rect">
            <a:avLst/>
          </a:prstGeom>
        </p:spPr>
      </p:pic>
      <p:sp>
        <p:nvSpPr>
          <p:cNvPr id="13" name="CuadroTexto 12">
            <a:extLst>
              <a:ext uri="{FF2B5EF4-FFF2-40B4-BE49-F238E27FC236}">
                <a16:creationId xmlns:a16="http://schemas.microsoft.com/office/drawing/2014/main" id="{7D4A8BC3-C37F-A6F8-1168-5B530B54FEF9}"/>
              </a:ext>
            </a:extLst>
          </p:cNvPr>
          <p:cNvSpPr txBox="1"/>
          <p:nvPr/>
        </p:nvSpPr>
        <p:spPr>
          <a:xfrm>
            <a:off x="964023" y="3530458"/>
            <a:ext cx="10402466" cy="2215991"/>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examina diversas aplicaciones de AI y robótica en el cuidado de adultos mayores, enfocándose en su papel para promover la independencia, salud mental, monitoreo de enfermedades crónicas, y mejora en sus interacciones sociales.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Se examinan robots, exoesqueletos, </a:t>
            </a:r>
            <a:r>
              <a:rPr lang="es-MX" sz="2000" dirty="0" err="1">
                <a:solidFill>
                  <a:schemeClr val="bg1"/>
                </a:solidFill>
              </a:rPr>
              <a:t>smart</a:t>
            </a:r>
            <a:r>
              <a:rPr lang="es-MX" sz="2000" dirty="0">
                <a:solidFill>
                  <a:schemeClr val="bg1"/>
                </a:solidFill>
              </a:rPr>
              <a:t> </a:t>
            </a:r>
            <a:r>
              <a:rPr lang="es-MX" sz="2000" dirty="0" err="1">
                <a:solidFill>
                  <a:schemeClr val="bg1"/>
                </a:solidFill>
              </a:rPr>
              <a:t>homes</a:t>
            </a:r>
            <a:r>
              <a:rPr lang="es-MX" sz="2000" dirty="0">
                <a:solidFill>
                  <a:schemeClr val="bg1"/>
                </a:solidFill>
              </a:rPr>
              <a:t>, wearable </a:t>
            </a:r>
            <a:r>
              <a:rPr lang="es-MX" sz="2000" dirty="0" err="1">
                <a:solidFill>
                  <a:schemeClr val="bg1"/>
                </a:solidFill>
              </a:rPr>
              <a:t>devices</a:t>
            </a:r>
            <a:r>
              <a:rPr lang="es-MX" sz="2000" dirty="0">
                <a:solidFill>
                  <a:schemeClr val="bg1"/>
                </a:solidFill>
              </a:rPr>
              <a:t> y sistemas de realidad virtual.</a:t>
            </a:r>
          </a:p>
          <a:p>
            <a:endParaRPr lang="es-MX" dirty="0"/>
          </a:p>
        </p:txBody>
      </p:sp>
    </p:spTree>
    <p:extLst>
      <p:ext uri="{BB962C8B-B14F-4D97-AF65-F5344CB8AC3E}">
        <p14:creationId xmlns:p14="http://schemas.microsoft.com/office/powerpoint/2010/main" val="127652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52BE942-498C-0C9D-4844-07C826FFFAE2}"/>
              </a:ext>
            </a:extLst>
          </p:cNvPr>
          <p:cNvSpPr>
            <a:spLocks noGrp="1"/>
          </p:cNvSpPr>
          <p:nvPr>
            <p:ph type="title"/>
          </p:nvPr>
        </p:nvSpPr>
        <p:spPr/>
        <p:txBody>
          <a:bodyPr/>
          <a:lstStyle/>
          <a:p>
            <a:r>
              <a:rPr lang="es-MX" dirty="0"/>
              <a:t>Ejemplos</a:t>
            </a:r>
          </a:p>
        </p:txBody>
      </p:sp>
      <p:sp>
        <p:nvSpPr>
          <p:cNvPr id="4" name="Marcador de fecha 3">
            <a:extLst>
              <a:ext uri="{FF2B5EF4-FFF2-40B4-BE49-F238E27FC236}">
                <a16:creationId xmlns:a16="http://schemas.microsoft.com/office/drawing/2014/main" id="{1F16BCB1-06F7-7730-C78B-4312F13C69BB}"/>
              </a:ext>
            </a:extLst>
          </p:cNvPr>
          <p:cNvSpPr>
            <a:spLocks noGrp="1"/>
          </p:cNvSpPr>
          <p:nvPr>
            <p:ph type="dt" sz="half" idx="11"/>
          </p:nvPr>
        </p:nvSpPr>
        <p:spPr/>
        <p:txBody>
          <a:bodyPr/>
          <a:lstStyle/>
          <a:p>
            <a:pPr rtl="0"/>
            <a:fld id="{25F141E4-5E5F-4845-B8D7-3C55A2178325}" type="datetime4">
              <a:rPr lang="es-MX" noProof="0" smtClean="0">
                <a:latin typeface="+mn-lt"/>
              </a:rPr>
              <a:t>16 de abril de 2024</a:t>
            </a:fld>
            <a:endParaRPr lang="es-MX" noProof="0">
              <a:latin typeface="+mn-lt"/>
            </a:endParaRPr>
          </a:p>
        </p:txBody>
      </p:sp>
      <p:sp>
        <p:nvSpPr>
          <p:cNvPr id="5" name="Marcador de pie de página 4">
            <a:extLst>
              <a:ext uri="{FF2B5EF4-FFF2-40B4-BE49-F238E27FC236}">
                <a16:creationId xmlns:a16="http://schemas.microsoft.com/office/drawing/2014/main" id="{3F7D3121-3092-099E-E2A7-03094801E6DD}"/>
              </a:ext>
            </a:extLst>
          </p:cNvPr>
          <p:cNvSpPr>
            <a:spLocks noGrp="1"/>
          </p:cNvSpPr>
          <p:nvPr>
            <p:ph type="ftr" sz="quarter" idx="12"/>
          </p:nvPr>
        </p:nvSpPr>
        <p:spPr/>
        <p:txBody>
          <a:bodyPr/>
          <a:lstStyle/>
          <a:p>
            <a:pPr rtl="0"/>
            <a:r>
              <a:rPr lang="es-MX" noProof="0"/>
              <a:t>Revisión anual</a:t>
            </a:r>
            <a:endParaRPr lang="es-MX" b="0" noProof="0"/>
          </a:p>
        </p:txBody>
      </p:sp>
      <p:sp>
        <p:nvSpPr>
          <p:cNvPr id="6" name="Marcador de número de diapositiva 5">
            <a:extLst>
              <a:ext uri="{FF2B5EF4-FFF2-40B4-BE49-F238E27FC236}">
                <a16:creationId xmlns:a16="http://schemas.microsoft.com/office/drawing/2014/main" id="{D2407EFA-EA59-6AF7-0473-FB37F3AB3059}"/>
              </a:ext>
            </a:extLst>
          </p:cNvPr>
          <p:cNvSpPr>
            <a:spLocks noGrp="1"/>
          </p:cNvSpPr>
          <p:nvPr>
            <p:ph type="sldNum" sz="quarter" idx="13"/>
          </p:nvPr>
        </p:nvSpPr>
        <p:spPr/>
        <p:txBody>
          <a:bodyPr/>
          <a:lstStyle/>
          <a:p>
            <a:pPr rtl="0"/>
            <a:fld id="{294A09A9-5501-47C1-A89A-A340965A2BE2}" type="slidenum">
              <a:rPr lang="es-MX" noProof="0" smtClean="0"/>
              <a:pPr rtl="0"/>
              <a:t>17</a:t>
            </a:fld>
            <a:endParaRPr lang="es-MX" noProof="0">
              <a:latin typeface="+mn-lt"/>
            </a:endParaRPr>
          </a:p>
        </p:txBody>
      </p:sp>
      <p:sp>
        <p:nvSpPr>
          <p:cNvPr id="13" name="CuadroTexto 12">
            <a:extLst>
              <a:ext uri="{FF2B5EF4-FFF2-40B4-BE49-F238E27FC236}">
                <a16:creationId xmlns:a16="http://schemas.microsoft.com/office/drawing/2014/main" id="{7D4A8BC3-C37F-A6F8-1168-5B530B54FEF9}"/>
              </a:ext>
            </a:extLst>
          </p:cNvPr>
          <p:cNvSpPr txBox="1"/>
          <p:nvPr/>
        </p:nvSpPr>
        <p:spPr>
          <a:xfrm>
            <a:off x="964023" y="3530458"/>
            <a:ext cx="10402466" cy="3170099"/>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es una revisión sistemática de mas de 519 sistemas de rehabilitación reportados en 35 artículos en las bases de datos de PubMed, </a:t>
            </a:r>
            <a:r>
              <a:rPr lang="es-MX" sz="2000" dirty="0" err="1">
                <a:solidFill>
                  <a:schemeClr val="bg1"/>
                </a:solidFill>
              </a:rPr>
              <a:t>Scopus</a:t>
            </a:r>
            <a:r>
              <a:rPr lang="es-MX" sz="2000" dirty="0">
                <a:solidFill>
                  <a:schemeClr val="bg1"/>
                </a:solidFill>
              </a:rPr>
              <a:t> y IEEE </a:t>
            </a:r>
            <a:r>
              <a:rPr lang="es-MX" sz="2000" dirty="0" err="1">
                <a:solidFill>
                  <a:schemeClr val="bg1"/>
                </a:solidFill>
              </a:rPr>
              <a:t>Xplore</a:t>
            </a:r>
            <a:r>
              <a:rPr lang="es-MX" sz="2000" dirty="0">
                <a:solidFill>
                  <a:schemeClr val="bg1"/>
                </a:solidFill>
              </a:rPr>
              <a:t>.</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Se identifican algoritmos supervisados y no supervisados de machine </a:t>
            </a:r>
            <a:r>
              <a:rPr lang="es-MX" sz="2000" dirty="0" err="1">
                <a:solidFill>
                  <a:schemeClr val="bg1"/>
                </a:solidFill>
              </a:rPr>
              <a:t>learning</a:t>
            </a:r>
            <a:r>
              <a:rPr lang="es-MX" sz="2000" dirty="0">
                <a:solidFill>
                  <a:schemeClr val="bg1"/>
                </a:solidFill>
              </a:rPr>
              <a:t> para actividades de reconocimiento, clasificación de movimiento y predicción del estado clínico.</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Aplicados a recuperación de balance, rehabilitación de miembro superior, hombro, mano, actividades diarias, fitness, accidentes cerebrovasculares, rehabilitación pulmonar, </a:t>
            </a:r>
            <a:r>
              <a:rPr lang="es-MX" sz="2000" dirty="0" err="1">
                <a:solidFill>
                  <a:schemeClr val="bg1"/>
                </a:solidFill>
              </a:rPr>
              <a:t>cadiovascular</a:t>
            </a:r>
            <a:r>
              <a:rPr lang="es-MX" sz="2000" dirty="0">
                <a:solidFill>
                  <a:schemeClr val="bg1"/>
                </a:solidFill>
              </a:rPr>
              <a:t>, </a:t>
            </a:r>
            <a:r>
              <a:rPr lang="es-MX" sz="2000" dirty="0" err="1">
                <a:solidFill>
                  <a:schemeClr val="bg1"/>
                </a:solidFill>
              </a:rPr>
              <a:t>lindefema</a:t>
            </a:r>
            <a:r>
              <a:rPr lang="es-MX" sz="2000" dirty="0">
                <a:solidFill>
                  <a:schemeClr val="bg1"/>
                </a:solidFill>
              </a:rPr>
              <a:t>.</a:t>
            </a:r>
          </a:p>
          <a:p>
            <a:pPr marL="285750" indent="-285750">
              <a:buFont typeface="Arial" panose="020B0604020202020204" pitchFamily="34" charset="0"/>
              <a:buChar char="•"/>
            </a:pPr>
            <a:endParaRPr lang="es-MX" sz="2000" dirty="0">
              <a:solidFill>
                <a:schemeClr val="bg1"/>
              </a:solidFill>
            </a:endParaRPr>
          </a:p>
        </p:txBody>
      </p:sp>
      <p:pic>
        <p:nvPicPr>
          <p:cNvPr id="7" name="Imagen 6">
            <a:extLst>
              <a:ext uri="{FF2B5EF4-FFF2-40B4-BE49-F238E27FC236}">
                <a16:creationId xmlns:a16="http://schemas.microsoft.com/office/drawing/2014/main" id="{7A6B401A-54D6-0762-C444-471F1D74E826}"/>
              </a:ext>
            </a:extLst>
          </p:cNvPr>
          <p:cNvPicPr>
            <a:picLocks noChangeAspect="1"/>
          </p:cNvPicPr>
          <p:nvPr/>
        </p:nvPicPr>
        <p:blipFill>
          <a:blip r:embed="rId3"/>
          <a:stretch>
            <a:fillRect/>
          </a:stretch>
        </p:blipFill>
        <p:spPr>
          <a:xfrm>
            <a:off x="964023" y="28100"/>
            <a:ext cx="5782482" cy="3400900"/>
          </a:xfrm>
          <a:prstGeom prst="rect">
            <a:avLst/>
          </a:prstGeom>
        </p:spPr>
      </p:pic>
    </p:spTree>
    <p:extLst>
      <p:ext uri="{BB962C8B-B14F-4D97-AF65-F5344CB8AC3E}">
        <p14:creationId xmlns:p14="http://schemas.microsoft.com/office/powerpoint/2010/main" val="1677520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A01C95D-AF02-03B4-AB36-1D6F6789D691}"/>
              </a:ext>
            </a:extLst>
          </p:cNvPr>
          <p:cNvSpPr>
            <a:spLocks noGrp="1"/>
          </p:cNvSpPr>
          <p:nvPr>
            <p:ph type="title"/>
          </p:nvPr>
        </p:nvSpPr>
        <p:spPr/>
        <p:txBody>
          <a:bodyPr/>
          <a:lstStyle/>
          <a:p>
            <a:endParaRPr lang="es-MX"/>
          </a:p>
        </p:txBody>
      </p:sp>
      <p:sp>
        <p:nvSpPr>
          <p:cNvPr id="4" name="Marcador de fecha 3">
            <a:extLst>
              <a:ext uri="{FF2B5EF4-FFF2-40B4-BE49-F238E27FC236}">
                <a16:creationId xmlns:a16="http://schemas.microsoft.com/office/drawing/2014/main" id="{2E786345-7C6A-855E-AC14-13002D2A8DC3}"/>
              </a:ext>
            </a:extLst>
          </p:cNvPr>
          <p:cNvSpPr>
            <a:spLocks noGrp="1"/>
          </p:cNvSpPr>
          <p:nvPr>
            <p:ph type="dt" sz="half" idx="11"/>
          </p:nvPr>
        </p:nvSpPr>
        <p:spPr/>
        <p:txBody>
          <a:bodyPr/>
          <a:lstStyle/>
          <a:p>
            <a:pPr rtl="0"/>
            <a:fld id="{25F141E4-5E5F-4845-B8D7-3C55A2178325}" type="datetime4">
              <a:rPr lang="es-MX" noProof="0" smtClean="0">
                <a:latin typeface="+mn-lt"/>
              </a:rPr>
              <a:t>16 de abril de 2024</a:t>
            </a:fld>
            <a:endParaRPr lang="es-MX" noProof="0">
              <a:latin typeface="+mn-lt"/>
            </a:endParaRPr>
          </a:p>
        </p:txBody>
      </p:sp>
      <p:sp>
        <p:nvSpPr>
          <p:cNvPr id="5" name="Marcador de pie de página 4">
            <a:extLst>
              <a:ext uri="{FF2B5EF4-FFF2-40B4-BE49-F238E27FC236}">
                <a16:creationId xmlns:a16="http://schemas.microsoft.com/office/drawing/2014/main" id="{EA314011-83B3-4DD3-D099-56B6D85CD18A}"/>
              </a:ext>
            </a:extLst>
          </p:cNvPr>
          <p:cNvSpPr>
            <a:spLocks noGrp="1"/>
          </p:cNvSpPr>
          <p:nvPr>
            <p:ph type="ftr" sz="quarter" idx="12"/>
          </p:nvPr>
        </p:nvSpPr>
        <p:spPr/>
        <p:txBody>
          <a:bodyPr/>
          <a:lstStyle/>
          <a:p>
            <a:pPr rtl="0"/>
            <a:r>
              <a:rPr lang="es-MX" noProof="0" dirty="0"/>
              <a:t>Revisión anual</a:t>
            </a:r>
            <a:endParaRPr lang="es-MX" b="0" noProof="0" dirty="0"/>
          </a:p>
        </p:txBody>
      </p:sp>
      <p:sp>
        <p:nvSpPr>
          <p:cNvPr id="6" name="Marcador de número de diapositiva 5">
            <a:extLst>
              <a:ext uri="{FF2B5EF4-FFF2-40B4-BE49-F238E27FC236}">
                <a16:creationId xmlns:a16="http://schemas.microsoft.com/office/drawing/2014/main" id="{07BEA9C0-E4BB-6EB7-AB47-400ACB32D4C0}"/>
              </a:ext>
            </a:extLst>
          </p:cNvPr>
          <p:cNvSpPr>
            <a:spLocks noGrp="1"/>
          </p:cNvSpPr>
          <p:nvPr>
            <p:ph type="sldNum" sz="quarter" idx="13"/>
          </p:nvPr>
        </p:nvSpPr>
        <p:spPr/>
        <p:txBody>
          <a:bodyPr/>
          <a:lstStyle/>
          <a:p>
            <a:pPr rtl="0"/>
            <a:fld id="{294A09A9-5501-47C1-A89A-A340965A2BE2}" type="slidenum">
              <a:rPr lang="es-MX" noProof="0" smtClean="0"/>
              <a:pPr rtl="0"/>
              <a:t>18</a:t>
            </a:fld>
            <a:endParaRPr lang="es-MX" noProof="0">
              <a:latin typeface="+mn-lt"/>
            </a:endParaRPr>
          </a:p>
        </p:txBody>
      </p:sp>
      <p:pic>
        <p:nvPicPr>
          <p:cNvPr id="8" name="Imagen 7">
            <a:extLst>
              <a:ext uri="{FF2B5EF4-FFF2-40B4-BE49-F238E27FC236}">
                <a16:creationId xmlns:a16="http://schemas.microsoft.com/office/drawing/2014/main" id="{2C325FC0-B634-3328-C6C0-9543DD2FDCB5}"/>
              </a:ext>
            </a:extLst>
          </p:cNvPr>
          <p:cNvPicPr>
            <a:picLocks noChangeAspect="1"/>
          </p:cNvPicPr>
          <p:nvPr/>
        </p:nvPicPr>
        <p:blipFill>
          <a:blip r:embed="rId2"/>
          <a:stretch>
            <a:fillRect/>
          </a:stretch>
        </p:blipFill>
        <p:spPr>
          <a:xfrm>
            <a:off x="952500" y="165834"/>
            <a:ext cx="6963747" cy="2476846"/>
          </a:xfrm>
          <a:prstGeom prst="rect">
            <a:avLst/>
          </a:prstGeom>
        </p:spPr>
      </p:pic>
      <p:sp>
        <p:nvSpPr>
          <p:cNvPr id="9" name="CuadroTexto 8">
            <a:extLst>
              <a:ext uri="{FF2B5EF4-FFF2-40B4-BE49-F238E27FC236}">
                <a16:creationId xmlns:a16="http://schemas.microsoft.com/office/drawing/2014/main" id="{F08ABAFA-6BB7-F4F7-A385-FC9AAF995FB2}"/>
              </a:ext>
            </a:extLst>
          </p:cNvPr>
          <p:cNvSpPr txBox="1"/>
          <p:nvPr/>
        </p:nvSpPr>
        <p:spPr>
          <a:xfrm>
            <a:off x="952500" y="2811995"/>
            <a:ext cx="10402466" cy="3785652"/>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muestra algunos posibles usos de chat entre los que se incluyen:</a:t>
            </a:r>
          </a:p>
          <a:p>
            <a:pPr marL="742950" lvl="1" indent="-285750">
              <a:buFont typeface="Arial" panose="020B0604020202020204" pitchFamily="34" charset="0"/>
              <a:buChar char="•"/>
            </a:pPr>
            <a:endParaRPr lang="es-MX" sz="2000" dirty="0">
              <a:solidFill>
                <a:schemeClr val="bg1"/>
              </a:solidFill>
            </a:endParaRPr>
          </a:p>
          <a:p>
            <a:pPr marL="742950" lvl="1" indent="-285750">
              <a:buFont typeface="Arial" panose="020B0604020202020204" pitchFamily="34" charset="0"/>
              <a:buChar char="•"/>
            </a:pPr>
            <a:r>
              <a:rPr lang="es-MX" sz="2000" dirty="0">
                <a:solidFill>
                  <a:schemeClr val="bg1"/>
                </a:solidFill>
              </a:rPr>
              <a:t>Como un auxiliar al momento de crear un historial médico.</a:t>
            </a:r>
          </a:p>
          <a:p>
            <a:pPr marL="742950" lvl="1" indent="-285750">
              <a:buFont typeface="Arial" panose="020B0604020202020204" pitchFamily="34" charset="0"/>
              <a:buChar char="•"/>
            </a:pPr>
            <a:r>
              <a:rPr lang="es-MX" sz="2000" dirty="0">
                <a:solidFill>
                  <a:schemeClr val="bg1"/>
                </a:solidFill>
              </a:rPr>
              <a:t>Categorizar pacientes basados en la severidad de sus heridas (</a:t>
            </a:r>
            <a:r>
              <a:rPr lang="es-MX" sz="2000" dirty="0" err="1">
                <a:solidFill>
                  <a:schemeClr val="bg1"/>
                </a:solidFill>
              </a:rPr>
              <a:t>triage</a:t>
            </a:r>
            <a:r>
              <a:rPr lang="es-MX" sz="2000" dirty="0">
                <a:solidFill>
                  <a:schemeClr val="bg1"/>
                </a:solidFill>
              </a:rPr>
              <a:t>).</a:t>
            </a:r>
          </a:p>
          <a:p>
            <a:pPr marL="742950" lvl="1" indent="-285750">
              <a:buFont typeface="Arial" panose="020B0604020202020204" pitchFamily="34" charset="0"/>
              <a:buChar char="•"/>
            </a:pPr>
            <a:r>
              <a:rPr lang="es-MX" sz="2000" dirty="0">
                <a:solidFill>
                  <a:schemeClr val="bg1"/>
                </a:solidFill>
              </a:rPr>
              <a:t>Evaluación de la rehabilitación (determinando la naturaleza del problema, tipo, gravedad e incluso una prognosis del deterioro funcional de un paciente).</a:t>
            </a:r>
          </a:p>
          <a:p>
            <a:pPr lvl="1"/>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Pero… </a:t>
            </a:r>
          </a:p>
          <a:p>
            <a:pPr marL="742950" lvl="1" indent="-285750">
              <a:buFont typeface="Arial" panose="020B0604020202020204" pitchFamily="34" charset="0"/>
              <a:buChar char="•"/>
            </a:pPr>
            <a:r>
              <a:rPr lang="es-MX" sz="2000" dirty="0">
                <a:solidFill>
                  <a:schemeClr val="bg1"/>
                </a:solidFill>
              </a:rPr>
              <a:t>Observaron que lo que </a:t>
            </a:r>
            <a:r>
              <a:rPr lang="es-MX" sz="2000" dirty="0" err="1">
                <a:solidFill>
                  <a:schemeClr val="bg1"/>
                </a:solidFill>
              </a:rPr>
              <a:t>ChatGPT</a:t>
            </a:r>
            <a:r>
              <a:rPr lang="es-MX" sz="2000" dirty="0">
                <a:solidFill>
                  <a:schemeClr val="bg1"/>
                </a:solidFill>
              </a:rPr>
              <a:t> no sabe lo inventa, es decir, </a:t>
            </a:r>
            <a:r>
              <a:rPr lang="es-MX" sz="2000" dirty="0" err="1">
                <a:solidFill>
                  <a:schemeClr val="bg1"/>
                </a:solidFill>
              </a:rPr>
              <a:t>ChatGPT</a:t>
            </a:r>
            <a:r>
              <a:rPr lang="es-MX" sz="2000" dirty="0">
                <a:solidFill>
                  <a:schemeClr val="bg1"/>
                </a:solidFill>
              </a:rPr>
              <a:t> era propenso a dar información incorrecta, exhibir sesgos sociales y comportarse mal o asumir una personalidad perturbadora.</a:t>
            </a:r>
          </a:p>
          <a:p>
            <a:pPr marL="285750" indent="-285750">
              <a:buFont typeface="Arial" panose="020B0604020202020204" pitchFamily="34" charset="0"/>
              <a:buChar char="•"/>
            </a:pPr>
            <a:endParaRPr lang="es-MX" sz="2000" dirty="0">
              <a:solidFill>
                <a:schemeClr val="bg1"/>
              </a:solidFill>
            </a:endParaRPr>
          </a:p>
        </p:txBody>
      </p:sp>
    </p:spTree>
    <p:extLst>
      <p:ext uri="{BB962C8B-B14F-4D97-AF65-F5344CB8AC3E}">
        <p14:creationId xmlns:p14="http://schemas.microsoft.com/office/powerpoint/2010/main" val="3660457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52BE942-498C-0C9D-4844-07C826FFFAE2}"/>
              </a:ext>
            </a:extLst>
          </p:cNvPr>
          <p:cNvSpPr>
            <a:spLocks noGrp="1"/>
          </p:cNvSpPr>
          <p:nvPr>
            <p:ph type="title"/>
          </p:nvPr>
        </p:nvSpPr>
        <p:spPr/>
        <p:txBody>
          <a:bodyPr/>
          <a:lstStyle/>
          <a:p>
            <a:r>
              <a:rPr lang="es-MX" dirty="0"/>
              <a:t>Ejemplos</a:t>
            </a:r>
          </a:p>
        </p:txBody>
      </p:sp>
      <p:sp>
        <p:nvSpPr>
          <p:cNvPr id="4" name="Marcador de fecha 3">
            <a:extLst>
              <a:ext uri="{FF2B5EF4-FFF2-40B4-BE49-F238E27FC236}">
                <a16:creationId xmlns:a16="http://schemas.microsoft.com/office/drawing/2014/main" id="{1F16BCB1-06F7-7730-C78B-4312F13C69BB}"/>
              </a:ext>
            </a:extLst>
          </p:cNvPr>
          <p:cNvSpPr>
            <a:spLocks noGrp="1"/>
          </p:cNvSpPr>
          <p:nvPr>
            <p:ph type="dt" sz="half" idx="11"/>
          </p:nvPr>
        </p:nvSpPr>
        <p:spPr/>
        <p:txBody>
          <a:bodyPr/>
          <a:lstStyle/>
          <a:p>
            <a:pPr rtl="0"/>
            <a:fld id="{25F141E4-5E5F-4845-B8D7-3C55A2178325}" type="datetime4">
              <a:rPr lang="es-MX" noProof="0" smtClean="0">
                <a:latin typeface="+mn-lt"/>
              </a:rPr>
              <a:t>16 de abril de 2024</a:t>
            </a:fld>
            <a:endParaRPr lang="es-MX" noProof="0">
              <a:latin typeface="+mn-lt"/>
            </a:endParaRPr>
          </a:p>
        </p:txBody>
      </p:sp>
      <p:sp>
        <p:nvSpPr>
          <p:cNvPr id="5" name="Marcador de pie de página 4">
            <a:extLst>
              <a:ext uri="{FF2B5EF4-FFF2-40B4-BE49-F238E27FC236}">
                <a16:creationId xmlns:a16="http://schemas.microsoft.com/office/drawing/2014/main" id="{3F7D3121-3092-099E-E2A7-03094801E6DD}"/>
              </a:ext>
            </a:extLst>
          </p:cNvPr>
          <p:cNvSpPr>
            <a:spLocks noGrp="1"/>
          </p:cNvSpPr>
          <p:nvPr>
            <p:ph type="ftr" sz="quarter" idx="12"/>
          </p:nvPr>
        </p:nvSpPr>
        <p:spPr/>
        <p:txBody>
          <a:bodyPr/>
          <a:lstStyle/>
          <a:p>
            <a:pPr rtl="0"/>
            <a:r>
              <a:rPr lang="es-MX" noProof="0"/>
              <a:t>Revisión anual</a:t>
            </a:r>
            <a:endParaRPr lang="es-MX" b="0" noProof="0"/>
          </a:p>
        </p:txBody>
      </p:sp>
      <p:sp>
        <p:nvSpPr>
          <p:cNvPr id="6" name="Marcador de número de diapositiva 5">
            <a:extLst>
              <a:ext uri="{FF2B5EF4-FFF2-40B4-BE49-F238E27FC236}">
                <a16:creationId xmlns:a16="http://schemas.microsoft.com/office/drawing/2014/main" id="{D2407EFA-EA59-6AF7-0473-FB37F3AB3059}"/>
              </a:ext>
            </a:extLst>
          </p:cNvPr>
          <p:cNvSpPr>
            <a:spLocks noGrp="1"/>
          </p:cNvSpPr>
          <p:nvPr>
            <p:ph type="sldNum" sz="quarter" idx="13"/>
          </p:nvPr>
        </p:nvSpPr>
        <p:spPr/>
        <p:txBody>
          <a:bodyPr/>
          <a:lstStyle/>
          <a:p>
            <a:pPr rtl="0"/>
            <a:fld id="{294A09A9-5501-47C1-A89A-A340965A2BE2}" type="slidenum">
              <a:rPr lang="es-MX" noProof="0" smtClean="0"/>
              <a:pPr rtl="0"/>
              <a:t>19</a:t>
            </a:fld>
            <a:endParaRPr lang="es-MX" noProof="0">
              <a:latin typeface="+mn-lt"/>
            </a:endParaRPr>
          </a:p>
        </p:txBody>
      </p:sp>
      <p:sp>
        <p:nvSpPr>
          <p:cNvPr id="13" name="CuadroTexto 12">
            <a:extLst>
              <a:ext uri="{FF2B5EF4-FFF2-40B4-BE49-F238E27FC236}">
                <a16:creationId xmlns:a16="http://schemas.microsoft.com/office/drawing/2014/main" id="{7D4A8BC3-C37F-A6F8-1168-5B530B54FEF9}"/>
              </a:ext>
            </a:extLst>
          </p:cNvPr>
          <p:cNvSpPr txBox="1"/>
          <p:nvPr/>
        </p:nvSpPr>
        <p:spPr>
          <a:xfrm>
            <a:off x="310458" y="3658363"/>
            <a:ext cx="4206577" cy="2246769"/>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es un </a:t>
            </a:r>
            <a:r>
              <a:rPr lang="es-MX" sz="2000" dirty="0" err="1">
                <a:solidFill>
                  <a:schemeClr val="bg1"/>
                </a:solidFill>
              </a:rPr>
              <a:t>review</a:t>
            </a:r>
            <a:r>
              <a:rPr lang="es-MX" sz="2000" dirty="0">
                <a:solidFill>
                  <a:schemeClr val="bg1"/>
                </a:solidFill>
              </a:rPr>
              <a:t> de diversos trabajos en donde utilizan bases de datos neurológicas y Redes Neuronales Artificiales para la predicción y clasificación de diversos padecimientos neurológicos.</a:t>
            </a:r>
          </a:p>
        </p:txBody>
      </p:sp>
      <p:pic>
        <p:nvPicPr>
          <p:cNvPr id="9" name="Imagen 8">
            <a:extLst>
              <a:ext uri="{FF2B5EF4-FFF2-40B4-BE49-F238E27FC236}">
                <a16:creationId xmlns:a16="http://schemas.microsoft.com/office/drawing/2014/main" id="{11A9942C-54CD-B9BD-01A1-B1F4ACFA5FF8}"/>
              </a:ext>
            </a:extLst>
          </p:cNvPr>
          <p:cNvPicPr>
            <a:picLocks noChangeAspect="1"/>
          </p:cNvPicPr>
          <p:nvPr/>
        </p:nvPicPr>
        <p:blipFill>
          <a:blip r:embed="rId3"/>
          <a:stretch>
            <a:fillRect/>
          </a:stretch>
        </p:blipFill>
        <p:spPr>
          <a:xfrm>
            <a:off x="310458" y="0"/>
            <a:ext cx="5363323" cy="3400900"/>
          </a:xfrm>
          <a:prstGeom prst="rect">
            <a:avLst/>
          </a:prstGeom>
        </p:spPr>
      </p:pic>
      <p:pic>
        <p:nvPicPr>
          <p:cNvPr id="12" name="Imagen 11">
            <a:extLst>
              <a:ext uri="{FF2B5EF4-FFF2-40B4-BE49-F238E27FC236}">
                <a16:creationId xmlns:a16="http://schemas.microsoft.com/office/drawing/2014/main" id="{2237E532-FD95-2C12-E351-82AF672C6A8C}"/>
              </a:ext>
            </a:extLst>
          </p:cNvPr>
          <p:cNvPicPr>
            <a:picLocks noChangeAspect="1"/>
          </p:cNvPicPr>
          <p:nvPr/>
        </p:nvPicPr>
        <p:blipFill>
          <a:blip r:embed="rId4"/>
          <a:stretch>
            <a:fillRect/>
          </a:stretch>
        </p:blipFill>
        <p:spPr>
          <a:xfrm>
            <a:off x="5756584" y="2677425"/>
            <a:ext cx="6332238" cy="3301512"/>
          </a:xfrm>
          <a:prstGeom prst="rect">
            <a:avLst/>
          </a:prstGeom>
        </p:spPr>
      </p:pic>
    </p:spTree>
    <p:extLst>
      <p:ext uri="{BB962C8B-B14F-4D97-AF65-F5344CB8AC3E}">
        <p14:creationId xmlns:p14="http://schemas.microsoft.com/office/powerpoint/2010/main" val="41109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s-MX" dirty="0"/>
              <a:t>Agenda</a:t>
            </a:r>
          </a:p>
        </p:txBody>
      </p:sp>
      <p:sp>
        <p:nvSpPr>
          <p:cNvPr id="4" name="Marcador de posición de texto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356558"/>
          </a:xfrm>
        </p:spPr>
        <p:txBody>
          <a:bodyPr rtlCol="0"/>
          <a:lstStyle/>
          <a:p>
            <a:pPr rtl="0"/>
            <a:r>
              <a:rPr lang="es-MX" dirty="0"/>
              <a:t>01. Inteligencia Artificial</a:t>
            </a:r>
          </a:p>
        </p:txBody>
      </p:sp>
      <p:sp>
        <p:nvSpPr>
          <p:cNvPr id="6" name="Marcador de posición de texto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608495"/>
          </a:xfrm>
        </p:spPr>
        <p:txBody>
          <a:bodyPr rtlCol="0"/>
          <a:lstStyle/>
          <a:p>
            <a:pPr rtl="0"/>
            <a:r>
              <a:rPr lang="es-MX" dirty="0"/>
              <a:t>02. Tipos de Inteligencia Artificial</a:t>
            </a:r>
          </a:p>
        </p:txBody>
      </p:sp>
      <p:sp>
        <p:nvSpPr>
          <p:cNvPr id="8" name="Marcador de posición de texto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56558"/>
          </a:xfrm>
        </p:spPr>
        <p:txBody>
          <a:bodyPr rtlCol="0"/>
          <a:lstStyle/>
          <a:p>
            <a:pPr rtl="0"/>
            <a:r>
              <a:rPr lang="es-MX" dirty="0"/>
              <a:t>03. Inteligencia Artificial y Machine </a:t>
            </a:r>
            <a:r>
              <a:rPr lang="es-MX" dirty="0" err="1"/>
              <a:t>Learning</a:t>
            </a:r>
            <a:r>
              <a:rPr lang="es-MX" dirty="0"/>
              <a:t> en RHB</a:t>
            </a:r>
          </a:p>
        </p:txBody>
      </p:sp>
      <p:sp>
        <p:nvSpPr>
          <p:cNvPr id="10" name="Marcador de posición de texto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356558"/>
          </a:xfrm>
        </p:spPr>
        <p:txBody>
          <a:bodyPr rtlCol="0"/>
          <a:lstStyle/>
          <a:p>
            <a:pPr rtl="0"/>
            <a:r>
              <a:rPr lang="es-MX" dirty="0"/>
              <a:t>04. Ejemplos</a:t>
            </a:r>
          </a:p>
        </p:txBody>
      </p:sp>
      <p:sp>
        <p:nvSpPr>
          <p:cNvPr id="15" name="Marcador de posición de número de diapositiva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es-MX" smtClean="0"/>
              <a:pPr/>
              <a:t>2</a:t>
            </a:fld>
            <a:endParaRPr lang="es-MX"/>
          </a:p>
        </p:txBody>
      </p:sp>
      <p:sp>
        <p:nvSpPr>
          <p:cNvPr id="14" name="Marcador de posición de pie de página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rtlCol="0"/>
          <a:lstStyle/>
          <a:p>
            <a:pPr rtl="0"/>
            <a:r>
              <a:rPr lang="es-MX" dirty="0"/>
              <a:t>Conferencia</a:t>
            </a:r>
          </a:p>
        </p:txBody>
      </p:sp>
      <p:sp>
        <p:nvSpPr>
          <p:cNvPr id="13" name="Marcador de posición de fecha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777588" cy="247651"/>
          </a:xfrm>
        </p:spPr>
        <p:txBody>
          <a:bodyPr rtlCol="0"/>
          <a:lstStyle/>
          <a:p>
            <a:pPr rtl="0"/>
            <a:fld id="{BA9CC971-E3BD-4A42-8AAD-8380557AEF9F}" type="datetime4">
              <a:rPr lang="es-MX" smtClean="0"/>
              <a:t>16 de abril de 2024</a:t>
            </a:fld>
            <a:endParaRPr lang="es-MX"/>
          </a:p>
        </p:txBody>
      </p:sp>
      <p:sp>
        <p:nvSpPr>
          <p:cNvPr id="17" name="Marcador de texto 16">
            <a:extLst>
              <a:ext uri="{FF2B5EF4-FFF2-40B4-BE49-F238E27FC236}">
                <a16:creationId xmlns:a16="http://schemas.microsoft.com/office/drawing/2014/main" id="{136CEE81-EFE9-0429-85F1-ECE0DFFB382F}"/>
              </a:ext>
            </a:extLst>
          </p:cNvPr>
          <p:cNvSpPr>
            <a:spLocks noGrp="1"/>
          </p:cNvSpPr>
          <p:nvPr>
            <p:ph type="body" sz="quarter" idx="13"/>
          </p:nvPr>
        </p:nvSpPr>
        <p:spPr/>
        <p:txBody>
          <a:bodyPr/>
          <a:lstStyle/>
          <a:p>
            <a:endParaRPr lang="es-MX"/>
          </a:p>
        </p:txBody>
      </p:sp>
      <p:sp>
        <p:nvSpPr>
          <p:cNvPr id="19" name="Marcador de texto 18">
            <a:extLst>
              <a:ext uri="{FF2B5EF4-FFF2-40B4-BE49-F238E27FC236}">
                <a16:creationId xmlns:a16="http://schemas.microsoft.com/office/drawing/2014/main" id="{BFE89E0C-6333-AF8A-6F03-55B2033C7506}"/>
              </a:ext>
            </a:extLst>
          </p:cNvPr>
          <p:cNvSpPr>
            <a:spLocks noGrp="1"/>
          </p:cNvSpPr>
          <p:nvPr>
            <p:ph type="body" sz="quarter" idx="15"/>
          </p:nvPr>
        </p:nvSpPr>
        <p:spPr/>
        <p:txBody>
          <a:bodyPr/>
          <a:lstStyle/>
          <a:p>
            <a:endParaRPr lang="es-MX"/>
          </a:p>
        </p:txBody>
      </p:sp>
      <p:sp>
        <p:nvSpPr>
          <p:cNvPr id="23" name="Marcador de texto 22">
            <a:extLst>
              <a:ext uri="{FF2B5EF4-FFF2-40B4-BE49-F238E27FC236}">
                <a16:creationId xmlns:a16="http://schemas.microsoft.com/office/drawing/2014/main" id="{E6744D86-636B-70D4-E3CC-D833B7B59535}"/>
              </a:ext>
            </a:extLst>
          </p:cNvPr>
          <p:cNvSpPr>
            <a:spLocks noGrp="1"/>
          </p:cNvSpPr>
          <p:nvPr>
            <p:ph type="body" sz="quarter" idx="21"/>
          </p:nvPr>
        </p:nvSpPr>
        <p:spPr/>
        <p:txBody>
          <a:bodyPr/>
          <a:lstStyle/>
          <a:p>
            <a:endParaRPr lang="es-MX"/>
          </a:p>
        </p:txBody>
      </p:sp>
      <p:sp>
        <p:nvSpPr>
          <p:cNvPr id="25" name="Marcador de texto 24">
            <a:extLst>
              <a:ext uri="{FF2B5EF4-FFF2-40B4-BE49-F238E27FC236}">
                <a16:creationId xmlns:a16="http://schemas.microsoft.com/office/drawing/2014/main" id="{F6B23BBB-0AAA-86A9-5A3A-1A22CEB85E61}"/>
              </a:ext>
            </a:extLst>
          </p:cNvPr>
          <p:cNvSpPr>
            <a:spLocks noGrp="1"/>
          </p:cNvSpPr>
          <p:nvPr>
            <p:ph type="body" sz="quarter" idx="23"/>
          </p:nvPr>
        </p:nvSpPr>
        <p:spPr/>
        <p:txBody>
          <a:bodyPr/>
          <a:lstStyle/>
          <a:p>
            <a:endParaRPr lang="es-MX" dirty="0"/>
          </a:p>
        </p:txBody>
      </p:sp>
      <p:sp>
        <p:nvSpPr>
          <p:cNvPr id="27" name="Marcador de texto 26">
            <a:extLst>
              <a:ext uri="{FF2B5EF4-FFF2-40B4-BE49-F238E27FC236}">
                <a16:creationId xmlns:a16="http://schemas.microsoft.com/office/drawing/2014/main" id="{8B0734F5-F742-0A34-A90A-91AC4CFC6C8C}"/>
              </a:ext>
            </a:extLst>
          </p:cNvPr>
          <p:cNvSpPr>
            <a:spLocks noGrp="1"/>
          </p:cNvSpPr>
          <p:nvPr>
            <p:ph type="body" sz="quarter" idx="24"/>
          </p:nvPr>
        </p:nvSpPr>
        <p:spPr/>
        <p:txBody>
          <a:bodyPr/>
          <a:lstStyle/>
          <a:p>
            <a:r>
              <a:rPr lang="es-MX" dirty="0"/>
              <a:t>05. Consideraciones éticas</a:t>
            </a:r>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A01C95D-AF02-03B4-AB36-1D6F6789D691}"/>
              </a:ext>
            </a:extLst>
          </p:cNvPr>
          <p:cNvSpPr>
            <a:spLocks noGrp="1"/>
          </p:cNvSpPr>
          <p:nvPr>
            <p:ph type="title"/>
          </p:nvPr>
        </p:nvSpPr>
        <p:spPr/>
        <p:txBody>
          <a:bodyPr/>
          <a:lstStyle/>
          <a:p>
            <a:endParaRPr lang="es-MX"/>
          </a:p>
        </p:txBody>
      </p:sp>
      <p:sp>
        <p:nvSpPr>
          <p:cNvPr id="4" name="Marcador de fecha 3">
            <a:extLst>
              <a:ext uri="{FF2B5EF4-FFF2-40B4-BE49-F238E27FC236}">
                <a16:creationId xmlns:a16="http://schemas.microsoft.com/office/drawing/2014/main" id="{2E786345-7C6A-855E-AC14-13002D2A8DC3}"/>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EA314011-83B3-4DD3-D099-56B6D85CD18A}"/>
              </a:ext>
            </a:extLst>
          </p:cNvPr>
          <p:cNvSpPr>
            <a:spLocks noGrp="1"/>
          </p:cNvSpPr>
          <p:nvPr>
            <p:ph type="ftr" sz="quarter" idx="12"/>
          </p:nvPr>
        </p:nvSpPr>
        <p:spPr/>
        <p:txBody>
          <a:bodyPr/>
          <a:lstStyle/>
          <a:p>
            <a:pPr rtl="0"/>
            <a:r>
              <a:rPr lang="es-MX" noProof="0" dirty="0"/>
              <a:t>Revisión anual</a:t>
            </a:r>
            <a:endParaRPr lang="es-MX" b="0" noProof="0" dirty="0"/>
          </a:p>
        </p:txBody>
      </p:sp>
      <p:sp>
        <p:nvSpPr>
          <p:cNvPr id="6" name="Marcador de número de diapositiva 5">
            <a:extLst>
              <a:ext uri="{FF2B5EF4-FFF2-40B4-BE49-F238E27FC236}">
                <a16:creationId xmlns:a16="http://schemas.microsoft.com/office/drawing/2014/main" id="{07BEA9C0-E4BB-6EB7-AB47-400ACB32D4C0}"/>
              </a:ext>
            </a:extLst>
          </p:cNvPr>
          <p:cNvSpPr>
            <a:spLocks noGrp="1"/>
          </p:cNvSpPr>
          <p:nvPr>
            <p:ph type="sldNum" sz="quarter" idx="13"/>
          </p:nvPr>
        </p:nvSpPr>
        <p:spPr/>
        <p:txBody>
          <a:bodyPr/>
          <a:lstStyle/>
          <a:p>
            <a:pPr rtl="0"/>
            <a:fld id="{294A09A9-5501-47C1-A89A-A340965A2BE2}" type="slidenum">
              <a:rPr lang="es-MX" noProof="0" smtClean="0"/>
              <a:pPr rtl="0"/>
              <a:t>20</a:t>
            </a:fld>
            <a:endParaRPr lang="es-MX" noProof="0">
              <a:latin typeface="+mn-lt"/>
            </a:endParaRPr>
          </a:p>
        </p:txBody>
      </p:sp>
      <p:pic>
        <p:nvPicPr>
          <p:cNvPr id="8" name="Imagen 7">
            <a:extLst>
              <a:ext uri="{FF2B5EF4-FFF2-40B4-BE49-F238E27FC236}">
                <a16:creationId xmlns:a16="http://schemas.microsoft.com/office/drawing/2014/main" id="{2C325FC0-B634-3328-C6C0-9543DD2FDCB5}"/>
              </a:ext>
            </a:extLst>
          </p:cNvPr>
          <p:cNvPicPr>
            <a:picLocks noChangeAspect="1"/>
          </p:cNvPicPr>
          <p:nvPr/>
        </p:nvPicPr>
        <p:blipFill>
          <a:blip r:embed="rId2"/>
          <a:stretch>
            <a:fillRect/>
          </a:stretch>
        </p:blipFill>
        <p:spPr>
          <a:xfrm>
            <a:off x="952500" y="165834"/>
            <a:ext cx="6963747" cy="2476846"/>
          </a:xfrm>
          <a:prstGeom prst="rect">
            <a:avLst/>
          </a:prstGeom>
        </p:spPr>
      </p:pic>
      <p:sp>
        <p:nvSpPr>
          <p:cNvPr id="9" name="CuadroTexto 8">
            <a:extLst>
              <a:ext uri="{FF2B5EF4-FFF2-40B4-BE49-F238E27FC236}">
                <a16:creationId xmlns:a16="http://schemas.microsoft.com/office/drawing/2014/main" id="{F08ABAFA-6BB7-F4F7-A385-FC9AAF995FB2}"/>
              </a:ext>
            </a:extLst>
          </p:cNvPr>
          <p:cNvSpPr txBox="1"/>
          <p:nvPr/>
        </p:nvSpPr>
        <p:spPr>
          <a:xfrm>
            <a:off x="952500" y="2811995"/>
            <a:ext cx="10402466" cy="3785652"/>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muestra algunos posibles usos de chat entre los que se incluyen:</a:t>
            </a:r>
          </a:p>
          <a:p>
            <a:pPr marL="742950" lvl="1" indent="-285750">
              <a:buFont typeface="Arial" panose="020B0604020202020204" pitchFamily="34" charset="0"/>
              <a:buChar char="•"/>
            </a:pPr>
            <a:endParaRPr lang="es-MX" sz="2000" dirty="0">
              <a:solidFill>
                <a:schemeClr val="bg1"/>
              </a:solidFill>
            </a:endParaRPr>
          </a:p>
          <a:p>
            <a:pPr marL="742950" lvl="1" indent="-285750">
              <a:buFont typeface="Arial" panose="020B0604020202020204" pitchFamily="34" charset="0"/>
              <a:buChar char="•"/>
            </a:pPr>
            <a:r>
              <a:rPr lang="es-MX" sz="2000" dirty="0">
                <a:solidFill>
                  <a:schemeClr val="bg1"/>
                </a:solidFill>
              </a:rPr>
              <a:t>Como un auxiliar al momento de crear un historial médico.</a:t>
            </a:r>
          </a:p>
          <a:p>
            <a:pPr marL="742950" lvl="1" indent="-285750">
              <a:buFont typeface="Arial" panose="020B0604020202020204" pitchFamily="34" charset="0"/>
              <a:buChar char="•"/>
            </a:pPr>
            <a:r>
              <a:rPr lang="es-MX" sz="2000" dirty="0">
                <a:solidFill>
                  <a:schemeClr val="bg1"/>
                </a:solidFill>
              </a:rPr>
              <a:t>Categorizar pacientes basados en la severidad de sus heridas (</a:t>
            </a:r>
            <a:r>
              <a:rPr lang="es-MX" sz="2000" dirty="0" err="1">
                <a:solidFill>
                  <a:schemeClr val="bg1"/>
                </a:solidFill>
              </a:rPr>
              <a:t>triage</a:t>
            </a:r>
            <a:r>
              <a:rPr lang="es-MX" sz="2000" dirty="0">
                <a:solidFill>
                  <a:schemeClr val="bg1"/>
                </a:solidFill>
              </a:rPr>
              <a:t>).</a:t>
            </a:r>
          </a:p>
          <a:p>
            <a:pPr marL="742950" lvl="1" indent="-285750">
              <a:buFont typeface="Arial" panose="020B0604020202020204" pitchFamily="34" charset="0"/>
              <a:buChar char="•"/>
            </a:pPr>
            <a:r>
              <a:rPr lang="es-MX" sz="2000" dirty="0">
                <a:solidFill>
                  <a:schemeClr val="bg1"/>
                </a:solidFill>
              </a:rPr>
              <a:t>Evaluación de la rehabilitación (determinando la naturaleza del problema, tipo, gravedad e incluso una prognosis del deterioro funcional de un paciente).</a:t>
            </a:r>
          </a:p>
          <a:p>
            <a:pPr lvl="1"/>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Pero… </a:t>
            </a:r>
          </a:p>
          <a:p>
            <a:pPr marL="742950" lvl="1" indent="-285750">
              <a:buFont typeface="Arial" panose="020B0604020202020204" pitchFamily="34" charset="0"/>
              <a:buChar char="•"/>
            </a:pPr>
            <a:r>
              <a:rPr lang="es-MX" sz="2000" dirty="0">
                <a:solidFill>
                  <a:schemeClr val="bg1"/>
                </a:solidFill>
              </a:rPr>
              <a:t>Observaron que lo que </a:t>
            </a:r>
            <a:r>
              <a:rPr lang="es-MX" sz="2000" dirty="0" err="1">
                <a:solidFill>
                  <a:schemeClr val="bg1"/>
                </a:solidFill>
              </a:rPr>
              <a:t>ChatGPT</a:t>
            </a:r>
            <a:r>
              <a:rPr lang="es-MX" sz="2000" dirty="0">
                <a:solidFill>
                  <a:schemeClr val="bg1"/>
                </a:solidFill>
              </a:rPr>
              <a:t> no sabe lo inventa, es decir, </a:t>
            </a:r>
            <a:r>
              <a:rPr lang="es-MX" sz="2000" dirty="0" err="1">
                <a:solidFill>
                  <a:schemeClr val="bg1"/>
                </a:solidFill>
              </a:rPr>
              <a:t>ChatGPT</a:t>
            </a:r>
            <a:r>
              <a:rPr lang="es-MX" sz="2000" dirty="0">
                <a:solidFill>
                  <a:schemeClr val="bg1"/>
                </a:solidFill>
              </a:rPr>
              <a:t> era propenso a dar información incorrecta, exhibir sesgos sociales y comportarse mal o asumir una personalidad perturbadora.</a:t>
            </a:r>
          </a:p>
          <a:p>
            <a:pPr marL="285750" indent="-285750">
              <a:buFont typeface="Arial" panose="020B0604020202020204" pitchFamily="34" charset="0"/>
              <a:buChar char="•"/>
            </a:pPr>
            <a:endParaRPr lang="es-MX" sz="2000" dirty="0">
              <a:solidFill>
                <a:schemeClr val="bg1"/>
              </a:solidFill>
            </a:endParaRPr>
          </a:p>
        </p:txBody>
      </p:sp>
    </p:spTree>
    <p:extLst>
      <p:ext uri="{BB962C8B-B14F-4D97-AF65-F5344CB8AC3E}">
        <p14:creationId xmlns:p14="http://schemas.microsoft.com/office/powerpoint/2010/main" val="2398630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2A096883-FF29-949B-1F95-316124A4688F}"/>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39C5AD8A-1E5C-AA75-6362-27D1617FCD5C}"/>
              </a:ext>
            </a:extLst>
          </p:cNvPr>
          <p:cNvSpPr>
            <a:spLocks noGrp="1"/>
          </p:cNvSpPr>
          <p:nvPr>
            <p:ph type="ftr" sz="quarter" idx="12"/>
          </p:nvPr>
        </p:nvSpPr>
        <p:spPr/>
        <p:txBody>
          <a:bodyPr/>
          <a:lstStyle/>
          <a:p>
            <a:pPr rtl="0"/>
            <a:r>
              <a:rPr lang="es-MX" noProof="0"/>
              <a:t>Revisión anual</a:t>
            </a:r>
            <a:endParaRPr lang="es-MX" b="0" noProof="0"/>
          </a:p>
        </p:txBody>
      </p:sp>
      <p:sp>
        <p:nvSpPr>
          <p:cNvPr id="6" name="Marcador de número de diapositiva 5">
            <a:extLst>
              <a:ext uri="{FF2B5EF4-FFF2-40B4-BE49-F238E27FC236}">
                <a16:creationId xmlns:a16="http://schemas.microsoft.com/office/drawing/2014/main" id="{5EC85B7B-E23D-60E5-D136-0519D8581FC2}"/>
              </a:ext>
            </a:extLst>
          </p:cNvPr>
          <p:cNvSpPr>
            <a:spLocks noGrp="1"/>
          </p:cNvSpPr>
          <p:nvPr>
            <p:ph type="sldNum" sz="quarter" idx="13"/>
          </p:nvPr>
        </p:nvSpPr>
        <p:spPr/>
        <p:txBody>
          <a:bodyPr/>
          <a:lstStyle/>
          <a:p>
            <a:pPr rtl="0"/>
            <a:fld id="{294A09A9-5501-47C1-A89A-A340965A2BE2}" type="slidenum">
              <a:rPr lang="es-MX" noProof="0" smtClean="0"/>
              <a:pPr rtl="0"/>
              <a:t>21</a:t>
            </a:fld>
            <a:endParaRPr lang="es-MX" noProof="0">
              <a:latin typeface="+mn-lt"/>
            </a:endParaRPr>
          </a:p>
        </p:txBody>
      </p:sp>
      <p:pic>
        <p:nvPicPr>
          <p:cNvPr id="8" name="Imagen 7">
            <a:extLst>
              <a:ext uri="{FF2B5EF4-FFF2-40B4-BE49-F238E27FC236}">
                <a16:creationId xmlns:a16="http://schemas.microsoft.com/office/drawing/2014/main" id="{A6AB5D05-7960-9A56-E707-91C611BBA866}"/>
              </a:ext>
            </a:extLst>
          </p:cNvPr>
          <p:cNvPicPr>
            <a:picLocks noChangeAspect="1"/>
          </p:cNvPicPr>
          <p:nvPr/>
        </p:nvPicPr>
        <p:blipFill>
          <a:blip r:embed="rId3"/>
          <a:stretch>
            <a:fillRect/>
          </a:stretch>
        </p:blipFill>
        <p:spPr>
          <a:xfrm>
            <a:off x="0" y="0"/>
            <a:ext cx="5782482" cy="2743583"/>
          </a:xfrm>
          <a:prstGeom prst="rect">
            <a:avLst/>
          </a:prstGeom>
        </p:spPr>
      </p:pic>
      <p:sp>
        <p:nvSpPr>
          <p:cNvPr id="9" name="CuadroTexto 8">
            <a:extLst>
              <a:ext uri="{FF2B5EF4-FFF2-40B4-BE49-F238E27FC236}">
                <a16:creationId xmlns:a16="http://schemas.microsoft.com/office/drawing/2014/main" id="{DD28F3B7-0853-33C4-8E97-A38D155A6B5D}"/>
              </a:ext>
            </a:extLst>
          </p:cNvPr>
          <p:cNvSpPr txBox="1"/>
          <p:nvPr/>
        </p:nvSpPr>
        <p:spPr>
          <a:xfrm>
            <a:off x="971550" y="3157228"/>
            <a:ext cx="3333750" cy="2862322"/>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muestra un sistema que predice los resultados que tendrán a tres meses pacientes con ictus isquémico agudo combinando características clínicas (edad y NIHSS) con imágenes (tomografías).</a:t>
            </a:r>
          </a:p>
        </p:txBody>
      </p:sp>
      <p:pic>
        <p:nvPicPr>
          <p:cNvPr id="11" name="Imagen 10">
            <a:extLst>
              <a:ext uri="{FF2B5EF4-FFF2-40B4-BE49-F238E27FC236}">
                <a16:creationId xmlns:a16="http://schemas.microsoft.com/office/drawing/2014/main" id="{002E6923-1ABD-2B85-A047-39A9630418EE}"/>
              </a:ext>
            </a:extLst>
          </p:cNvPr>
          <p:cNvPicPr>
            <a:picLocks noChangeAspect="1"/>
          </p:cNvPicPr>
          <p:nvPr/>
        </p:nvPicPr>
        <p:blipFill>
          <a:blip r:embed="rId4"/>
          <a:stretch>
            <a:fillRect/>
          </a:stretch>
        </p:blipFill>
        <p:spPr>
          <a:xfrm>
            <a:off x="4561982" y="2054865"/>
            <a:ext cx="7335274" cy="4525006"/>
          </a:xfrm>
          <a:prstGeom prst="rect">
            <a:avLst/>
          </a:prstGeom>
        </p:spPr>
      </p:pic>
    </p:spTree>
    <p:extLst>
      <p:ext uri="{BB962C8B-B14F-4D97-AF65-F5344CB8AC3E}">
        <p14:creationId xmlns:p14="http://schemas.microsoft.com/office/powerpoint/2010/main" val="2753525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2E786345-7C6A-855E-AC14-13002D2A8DC3}"/>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EA314011-83B3-4DD3-D099-56B6D85CD18A}"/>
              </a:ext>
            </a:extLst>
          </p:cNvPr>
          <p:cNvSpPr>
            <a:spLocks noGrp="1"/>
          </p:cNvSpPr>
          <p:nvPr>
            <p:ph type="ftr" sz="quarter" idx="12"/>
          </p:nvPr>
        </p:nvSpPr>
        <p:spPr/>
        <p:txBody>
          <a:bodyPr/>
          <a:lstStyle/>
          <a:p>
            <a:pPr rtl="0"/>
            <a:r>
              <a:rPr lang="es-MX" noProof="0" dirty="0"/>
              <a:t>Revisión anual</a:t>
            </a:r>
            <a:endParaRPr lang="es-MX" b="0" noProof="0" dirty="0"/>
          </a:p>
        </p:txBody>
      </p:sp>
      <p:sp>
        <p:nvSpPr>
          <p:cNvPr id="6" name="Marcador de número de diapositiva 5">
            <a:extLst>
              <a:ext uri="{FF2B5EF4-FFF2-40B4-BE49-F238E27FC236}">
                <a16:creationId xmlns:a16="http://schemas.microsoft.com/office/drawing/2014/main" id="{07BEA9C0-E4BB-6EB7-AB47-400ACB32D4C0}"/>
              </a:ext>
            </a:extLst>
          </p:cNvPr>
          <p:cNvSpPr>
            <a:spLocks noGrp="1"/>
          </p:cNvSpPr>
          <p:nvPr>
            <p:ph type="sldNum" sz="quarter" idx="13"/>
          </p:nvPr>
        </p:nvSpPr>
        <p:spPr/>
        <p:txBody>
          <a:bodyPr/>
          <a:lstStyle/>
          <a:p>
            <a:pPr rtl="0"/>
            <a:fld id="{294A09A9-5501-47C1-A89A-A340965A2BE2}" type="slidenum">
              <a:rPr lang="es-MX" noProof="0" smtClean="0"/>
              <a:pPr rtl="0"/>
              <a:t>22</a:t>
            </a:fld>
            <a:endParaRPr lang="es-MX" noProof="0">
              <a:latin typeface="+mn-lt"/>
            </a:endParaRPr>
          </a:p>
        </p:txBody>
      </p:sp>
      <p:sp>
        <p:nvSpPr>
          <p:cNvPr id="9" name="CuadroTexto 8">
            <a:extLst>
              <a:ext uri="{FF2B5EF4-FFF2-40B4-BE49-F238E27FC236}">
                <a16:creationId xmlns:a16="http://schemas.microsoft.com/office/drawing/2014/main" id="{F08ABAFA-6BB7-F4F7-A385-FC9AAF995FB2}"/>
              </a:ext>
            </a:extLst>
          </p:cNvPr>
          <p:cNvSpPr txBox="1"/>
          <p:nvPr/>
        </p:nvSpPr>
        <p:spPr>
          <a:xfrm>
            <a:off x="633510" y="2998607"/>
            <a:ext cx="10402466" cy="1631216"/>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es un resumen de 91 estudios que exploran el uso de redes neuronales para diagnosticar de forma temprana la Enfermedad de Parkinson, utilizando como datos imágenes médicas (MRI), marcadores de voz, bloqueo o congelación de la marcha (</a:t>
            </a:r>
            <a:r>
              <a:rPr lang="es-MX" sz="2000" dirty="0" err="1">
                <a:solidFill>
                  <a:schemeClr val="bg1"/>
                </a:solidFill>
              </a:rPr>
              <a:t>FoG</a:t>
            </a:r>
            <a:r>
              <a:rPr lang="es-MX" sz="2000" dirty="0">
                <a:solidFill>
                  <a:schemeClr val="bg1"/>
                </a:solidFill>
              </a:rPr>
              <a:t>) y señales obtenidas por otro tipo de sensores.</a:t>
            </a:r>
          </a:p>
          <a:p>
            <a:pPr marL="285750" indent="-285750">
              <a:buFont typeface="Arial" panose="020B0604020202020204" pitchFamily="34" charset="0"/>
              <a:buChar char="•"/>
            </a:pPr>
            <a:endParaRPr lang="es-MX" sz="2000" dirty="0">
              <a:solidFill>
                <a:schemeClr val="bg1"/>
              </a:solidFill>
            </a:endParaRPr>
          </a:p>
        </p:txBody>
      </p:sp>
      <p:pic>
        <p:nvPicPr>
          <p:cNvPr id="7" name="Imagen 6">
            <a:extLst>
              <a:ext uri="{FF2B5EF4-FFF2-40B4-BE49-F238E27FC236}">
                <a16:creationId xmlns:a16="http://schemas.microsoft.com/office/drawing/2014/main" id="{7CD27021-9AE9-7B52-D638-B582551C64B7}"/>
              </a:ext>
            </a:extLst>
          </p:cNvPr>
          <p:cNvPicPr>
            <a:picLocks noChangeAspect="1"/>
          </p:cNvPicPr>
          <p:nvPr/>
        </p:nvPicPr>
        <p:blipFill>
          <a:blip r:embed="rId3"/>
          <a:stretch>
            <a:fillRect/>
          </a:stretch>
        </p:blipFill>
        <p:spPr>
          <a:xfrm>
            <a:off x="767440" y="1023984"/>
            <a:ext cx="6963747" cy="1333686"/>
          </a:xfrm>
          <a:prstGeom prst="rect">
            <a:avLst/>
          </a:prstGeom>
        </p:spPr>
      </p:pic>
    </p:spTree>
    <p:extLst>
      <p:ext uri="{BB962C8B-B14F-4D97-AF65-F5344CB8AC3E}">
        <p14:creationId xmlns:p14="http://schemas.microsoft.com/office/powerpoint/2010/main" val="46388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7DA7FE7F-B70D-B94D-C69C-81515E7DC172}"/>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E9322542-6FE3-F5B6-BABD-21A23577C3C4}"/>
              </a:ext>
            </a:extLst>
          </p:cNvPr>
          <p:cNvSpPr>
            <a:spLocks noGrp="1"/>
          </p:cNvSpPr>
          <p:nvPr>
            <p:ph type="ftr" sz="quarter" idx="12"/>
          </p:nvPr>
        </p:nvSpPr>
        <p:spPr/>
        <p:txBody>
          <a:bodyPr/>
          <a:lstStyle/>
          <a:p>
            <a:pPr rtl="0"/>
            <a:r>
              <a:rPr lang="es-MX" noProof="0"/>
              <a:t>Revisión anual</a:t>
            </a:r>
            <a:endParaRPr lang="es-MX" b="0" noProof="0"/>
          </a:p>
        </p:txBody>
      </p:sp>
      <p:sp>
        <p:nvSpPr>
          <p:cNvPr id="6" name="Marcador de número de diapositiva 5">
            <a:extLst>
              <a:ext uri="{FF2B5EF4-FFF2-40B4-BE49-F238E27FC236}">
                <a16:creationId xmlns:a16="http://schemas.microsoft.com/office/drawing/2014/main" id="{C0EDCEF0-901B-0C33-FBCE-E0AA660C93B4}"/>
              </a:ext>
            </a:extLst>
          </p:cNvPr>
          <p:cNvSpPr>
            <a:spLocks noGrp="1"/>
          </p:cNvSpPr>
          <p:nvPr>
            <p:ph type="sldNum" sz="quarter" idx="13"/>
          </p:nvPr>
        </p:nvSpPr>
        <p:spPr/>
        <p:txBody>
          <a:bodyPr/>
          <a:lstStyle/>
          <a:p>
            <a:pPr rtl="0"/>
            <a:fld id="{294A09A9-5501-47C1-A89A-A340965A2BE2}" type="slidenum">
              <a:rPr lang="es-MX" noProof="0" smtClean="0"/>
              <a:pPr rtl="0"/>
              <a:t>23</a:t>
            </a:fld>
            <a:endParaRPr lang="es-MX" noProof="0">
              <a:latin typeface="+mn-lt"/>
            </a:endParaRPr>
          </a:p>
        </p:txBody>
      </p:sp>
      <p:pic>
        <p:nvPicPr>
          <p:cNvPr id="8" name="Imagen 7">
            <a:extLst>
              <a:ext uri="{FF2B5EF4-FFF2-40B4-BE49-F238E27FC236}">
                <a16:creationId xmlns:a16="http://schemas.microsoft.com/office/drawing/2014/main" id="{DBD7CD60-ACC0-9A1D-01A1-31839E9ACC0F}"/>
              </a:ext>
            </a:extLst>
          </p:cNvPr>
          <p:cNvPicPr>
            <a:picLocks noChangeAspect="1"/>
          </p:cNvPicPr>
          <p:nvPr/>
        </p:nvPicPr>
        <p:blipFill>
          <a:blip r:embed="rId3"/>
          <a:stretch>
            <a:fillRect/>
          </a:stretch>
        </p:blipFill>
        <p:spPr>
          <a:xfrm>
            <a:off x="643813" y="0"/>
            <a:ext cx="6592220" cy="2810267"/>
          </a:xfrm>
          <a:prstGeom prst="rect">
            <a:avLst/>
          </a:prstGeom>
        </p:spPr>
      </p:pic>
      <p:sp>
        <p:nvSpPr>
          <p:cNvPr id="9" name="CuadroTexto 8">
            <a:extLst>
              <a:ext uri="{FF2B5EF4-FFF2-40B4-BE49-F238E27FC236}">
                <a16:creationId xmlns:a16="http://schemas.microsoft.com/office/drawing/2014/main" id="{B8AD96EE-A20A-FF7D-6D8E-A071E6AD599A}"/>
              </a:ext>
            </a:extLst>
          </p:cNvPr>
          <p:cNvSpPr txBox="1"/>
          <p:nvPr/>
        </p:nvSpPr>
        <p:spPr>
          <a:xfrm>
            <a:off x="633510" y="2998607"/>
            <a:ext cx="4964857" cy="2554545"/>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El artículo propone un mecanismo para mejorar la asignación de niveles de dificultad en </a:t>
            </a:r>
            <a:r>
              <a:rPr lang="es-MX" sz="2000" dirty="0" err="1">
                <a:solidFill>
                  <a:schemeClr val="bg1"/>
                </a:solidFill>
              </a:rPr>
              <a:t>exergames</a:t>
            </a:r>
            <a:r>
              <a:rPr lang="es-MX" sz="2000" dirty="0">
                <a:solidFill>
                  <a:schemeClr val="bg1"/>
                </a:solidFill>
              </a:rPr>
              <a:t> (MIRA) para pacientes en rehabilitación utilizando el algoritmo K-</a:t>
            </a:r>
            <a:r>
              <a:rPr lang="es-MX" sz="2000" dirty="0" err="1">
                <a:solidFill>
                  <a:schemeClr val="bg1"/>
                </a:solidFill>
              </a:rPr>
              <a:t>Means</a:t>
            </a:r>
            <a:r>
              <a:rPr lang="es-MX" sz="2000" dirty="0">
                <a:solidFill>
                  <a:schemeClr val="bg1"/>
                </a:solidFill>
              </a:rPr>
              <a:t>.</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p:txBody>
      </p:sp>
      <p:pic>
        <p:nvPicPr>
          <p:cNvPr id="11" name="Imagen 10">
            <a:extLst>
              <a:ext uri="{FF2B5EF4-FFF2-40B4-BE49-F238E27FC236}">
                <a16:creationId xmlns:a16="http://schemas.microsoft.com/office/drawing/2014/main" id="{D1B78747-A2A8-3A26-6D5D-6CA977A251CC}"/>
              </a:ext>
            </a:extLst>
          </p:cNvPr>
          <p:cNvPicPr>
            <a:picLocks noChangeAspect="1"/>
          </p:cNvPicPr>
          <p:nvPr/>
        </p:nvPicPr>
        <p:blipFill>
          <a:blip r:embed="rId4"/>
          <a:stretch>
            <a:fillRect/>
          </a:stretch>
        </p:blipFill>
        <p:spPr>
          <a:xfrm>
            <a:off x="7844892" y="190845"/>
            <a:ext cx="4012177" cy="5362307"/>
          </a:xfrm>
          <a:prstGeom prst="rect">
            <a:avLst/>
          </a:prstGeom>
        </p:spPr>
      </p:pic>
      <p:pic>
        <p:nvPicPr>
          <p:cNvPr id="13" name="Imagen 12">
            <a:extLst>
              <a:ext uri="{FF2B5EF4-FFF2-40B4-BE49-F238E27FC236}">
                <a16:creationId xmlns:a16="http://schemas.microsoft.com/office/drawing/2014/main" id="{E81FE7C5-B0D4-E886-C68C-DD12562416B0}"/>
              </a:ext>
            </a:extLst>
          </p:cNvPr>
          <p:cNvPicPr>
            <a:picLocks noChangeAspect="1"/>
          </p:cNvPicPr>
          <p:nvPr/>
        </p:nvPicPr>
        <p:blipFill>
          <a:blip r:embed="rId5"/>
          <a:stretch>
            <a:fillRect/>
          </a:stretch>
        </p:blipFill>
        <p:spPr>
          <a:xfrm>
            <a:off x="4624182" y="4430477"/>
            <a:ext cx="2943636" cy="1733792"/>
          </a:xfrm>
          <a:prstGeom prst="rect">
            <a:avLst/>
          </a:prstGeom>
        </p:spPr>
      </p:pic>
    </p:spTree>
    <p:extLst>
      <p:ext uri="{BB962C8B-B14F-4D97-AF65-F5344CB8AC3E}">
        <p14:creationId xmlns:p14="http://schemas.microsoft.com/office/powerpoint/2010/main" val="1611769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17BFEE1E-BC5A-8E2A-D23D-37139E94F8E3}"/>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407710ED-12D1-3405-E4E5-3610770E916F}"/>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FCA26F3B-2516-0B20-1123-E317581C34DC}"/>
              </a:ext>
            </a:extLst>
          </p:cNvPr>
          <p:cNvSpPr>
            <a:spLocks noGrp="1"/>
          </p:cNvSpPr>
          <p:nvPr>
            <p:ph type="sldNum" sz="quarter" idx="13"/>
          </p:nvPr>
        </p:nvSpPr>
        <p:spPr/>
        <p:txBody>
          <a:bodyPr/>
          <a:lstStyle/>
          <a:p>
            <a:pPr rtl="0"/>
            <a:fld id="{294A09A9-5501-47C1-A89A-A340965A2BE2}" type="slidenum">
              <a:rPr lang="es-MX" noProof="0" smtClean="0"/>
              <a:pPr rtl="0"/>
              <a:t>24</a:t>
            </a:fld>
            <a:endParaRPr lang="es-MX" noProof="0">
              <a:latin typeface="+mn-lt"/>
            </a:endParaRPr>
          </a:p>
        </p:txBody>
      </p:sp>
      <p:pic>
        <p:nvPicPr>
          <p:cNvPr id="7" name="Picture 2">
            <a:extLst>
              <a:ext uri="{FF2B5EF4-FFF2-40B4-BE49-F238E27FC236}">
                <a16:creationId xmlns:a16="http://schemas.microsoft.com/office/drawing/2014/main" id="{84DB9844-0C42-C37C-337E-074738B5A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70" y="422015"/>
            <a:ext cx="4650355" cy="1621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uadroTexto 7">
            <a:extLst>
              <a:ext uri="{FF2B5EF4-FFF2-40B4-BE49-F238E27FC236}">
                <a16:creationId xmlns:a16="http://schemas.microsoft.com/office/drawing/2014/main" id="{C94AD955-0383-C9D8-3ADB-C8A0E17895AD}"/>
              </a:ext>
            </a:extLst>
          </p:cNvPr>
          <p:cNvSpPr txBox="1"/>
          <p:nvPr/>
        </p:nvSpPr>
        <p:spPr>
          <a:xfrm>
            <a:off x="1107425" y="2306220"/>
            <a:ext cx="9692977" cy="5016758"/>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err="1">
                <a:solidFill>
                  <a:schemeClr val="bg1"/>
                </a:solidFill>
              </a:rPr>
              <a:t>Macoli</a:t>
            </a:r>
            <a:r>
              <a:rPr lang="es-MX" sz="2000" dirty="0">
                <a:solidFill>
                  <a:schemeClr val="bg1"/>
                </a:solidFill>
              </a:rPr>
              <a:t> (brazo en Náhuatl), es una plataforma tecnológica creada en conjunto con personal del INR (laboratorio de movilidad) para el seguimiento y tratamiento de pacientes en una terapia física / mecanoterapia. </a:t>
            </a:r>
          </a:p>
          <a:p>
            <a:pPr marL="342900" indent="-342900" algn="just">
              <a:buFont typeface="Arial" panose="020B0604020202020204" pitchFamily="34" charset="0"/>
              <a:buChar char="•"/>
            </a:pPr>
            <a:endParaRPr lang="es-MX" sz="2000" dirty="0">
              <a:solidFill>
                <a:schemeClr val="bg1"/>
              </a:solidFill>
            </a:endParaRPr>
          </a:p>
          <a:p>
            <a:pPr marL="342900" indent="-342900" algn="just">
              <a:buFont typeface="Arial" panose="020B0604020202020204" pitchFamily="34" charset="0"/>
              <a:buChar char="•"/>
            </a:pPr>
            <a:r>
              <a:rPr lang="es-MX" sz="2000" dirty="0" err="1">
                <a:solidFill>
                  <a:schemeClr val="bg1"/>
                </a:solidFill>
              </a:rPr>
              <a:t>Macoli</a:t>
            </a:r>
            <a:r>
              <a:rPr lang="es-MX" sz="2000" dirty="0">
                <a:solidFill>
                  <a:schemeClr val="bg1"/>
                </a:solidFill>
              </a:rPr>
              <a:t> es un sistema el cual mediante objetivos lúdicos mejora la motivación del paciente y por lo tanto la motivación en la realización de ejercicios de terapia física/ mecanoterapia. </a:t>
            </a:r>
          </a:p>
          <a:p>
            <a:pPr marL="342900" indent="-342900" algn="just">
              <a:buFont typeface="Arial" panose="020B0604020202020204" pitchFamily="34" charset="0"/>
              <a:buChar char="•"/>
            </a:pPr>
            <a:endParaRPr lang="es-MX" sz="2000" dirty="0">
              <a:solidFill>
                <a:schemeClr val="bg1"/>
              </a:solidFill>
            </a:endParaRPr>
          </a:p>
          <a:p>
            <a:pPr marL="342900" indent="-342900" algn="just">
              <a:buFont typeface="Arial" panose="020B0604020202020204" pitchFamily="34" charset="0"/>
              <a:buChar char="•"/>
            </a:pPr>
            <a:r>
              <a:rPr lang="es-MX" sz="2000" dirty="0">
                <a:solidFill>
                  <a:schemeClr val="bg1"/>
                </a:solidFill>
              </a:rPr>
              <a:t>Cuenta con dos partes. Un sistema de administración para pacientes, terapeutas y el proceso para llevar a cabo el seguimiento en una terapia de rehabilitación y un simulador especializado en la mejora del equilibrio, coordinación y el fortalecimiento muscular de pacientes con diversas patologías en hombros.</a:t>
            </a:r>
          </a:p>
          <a:p>
            <a:pPr algn="just"/>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endParaRPr lang="es-MX" sz="2000" dirty="0">
              <a:solidFill>
                <a:schemeClr val="bg1"/>
              </a:solidFill>
            </a:endParaRPr>
          </a:p>
        </p:txBody>
      </p:sp>
    </p:spTree>
    <p:extLst>
      <p:ext uri="{BB962C8B-B14F-4D97-AF65-F5344CB8AC3E}">
        <p14:creationId xmlns:p14="http://schemas.microsoft.com/office/powerpoint/2010/main" val="1590876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7DAB274C-6B89-2CCC-9490-7DC497A592C1}"/>
              </a:ext>
            </a:extLst>
          </p:cNvPr>
          <p:cNvSpPr>
            <a:spLocks noGrp="1"/>
          </p:cNvSpPr>
          <p:nvPr>
            <p:ph type="ftr" sz="quarter" idx="12"/>
          </p:nvPr>
        </p:nvSpPr>
        <p:spPr/>
        <p:txBody>
          <a:bodyPr/>
          <a:lstStyle/>
          <a:p>
            <a:pPr rtl="0"/>
            <a:r>
              <a:rPr lang="es-MX" noProof="0"/>
              <a:t>Revisión anual</a:t>
            </a:r>
            <a:endParaRPr lang="es-MX" b="0" noProof="0"/>
          </a:p>
        </p:txBody>
      </p:sp>
      <p:sp>
        <p:nvSpPr>
          <p:cNvPr id="6" name="Marcador de número de diapositiva 5">
            <a:extLst>
              <a:ext uri="{FF2B5EF4-FFF2-40B4-BE49-F238E27FC236}">
                <a16:creationId xmlns:a16="http://schemas.microsoft.com/office/drawing/2014/main" id="{AB9A19AA-04A7-E4E4-9A5A-9594B884565B}"/>
              </a:ext>
            </a:extLst>
          </p:cNvPr>
          <p:cNvSpPr>
            <a:spLocks noGrp="1"/>
          </p:cNvSpPr>
          <p:nvPr>
            <p:ph type="sldNum" sz="quarter" idx="13"/>
          </p:nvPr>
        </p:nvSpPr>
        <p:spPr/>
        <p:txBody>
          <a:bodyPr/>
          <a:lstStyle/>
          <a:p>
            <a:pPr rtl="0"/>
            <a:fld id="{294A09A9-5501-47C1-A89A-A340965A2BE2}" type="slidenum">
              <a:rPr lang="es-MX" noProof="0" smtClean="0"/>
              <a:pPr rtl="0"/>
              <a:t>25</a:t>
            </a:fld>
            <a:endParaRPr lang="es-MX" noProof="0">
              <a:latin typeface="+mn-lt"/>
            </a:endParaRPr>
          </a:p>
        </p:txBody>
      </p:sp>
      <p:pic>
        <p:nvPicPr>
          <p:cNvPr id="7" name="Picture 11" descr="Captura de pantalla 2015-05-27 a las 23.00.41.png">
            <a:extLst>
              <a:ext uri="{FF2B5EF4-FFF2-40B4-BE49-F238E27FC236}">
                <a16:creationId xmlns:a16="http://schemas.microsoft.com/office/drawing/2014/main" id="{C6FCD444-365E-87CF-369C-1287D79B079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98773" y="4630770"/>
            <a:ext cx="3265983" cy="2514511"/>
          </a:xfrm>
          <a:prstGeom prst="rect">
            <a:avLst/>
          </a:prstGeom>
        </p:spPr>
      </p:pic>
      <p:pic>
        <p:nvPicPr>
          <p:cNvPr id="8" name="Picture 15" descr="Captura de pantalla 2015-05-27 a las 23.08.07.png">
            <a:extLst>
              <a:ext uri="{FF2B5EF4-FFF2-40B4-BE49-F238E27FC236}">
                <a16:creationId xmlns:a16="http://schemas.microsoft.com/office/drawing/2014/main" id="{7D4B44B2-BC25-3C1D-4692-2D5C17ABC9F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43017" y="4630770"/>
            <a:ext cx="3347795" cy="2589690"/>
          </a:xfrm>
          <a:prstGeom prst="rect">
            <a:avLst/>
          </a:prstGeom>
        </p:spPr>
      </p:pic>
      <p:pic>
        <p:nvPicPr>
          <p:cNvPr id="9" name="Picture 8" descr="Captura de pantalla 2015-05-27 a las 23.00.33.png">
            <a:extLst>
              <a:ext uri="{FF2B5EF4-FFF2-40B4-BE49-F238E27FC236}">
                <a16:creationId xmlns:a16="http://schemas.microsoft.com/office/drawing/2014/main" id="{E3561FE4-3453-30EB-57D4-3ACFDEE6252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51466" y="58614"/>
            <a:ext cx="3329166" cy="2082460"/>
          </a:xfrm>
          <a:prstGeom prst="rect">
            <a:avLst/>
          </a:prstGeom>
        </p:spPr>
      </p:pic>
      <p:pic>
        <p:nvPicPr>
          <p:cNvPr id="10" name="Picture 10" descr="Captura de pantalla 2015-05-27 a las 23.02.57.png">
            <a:extLst>
              <a:ext uri="{FF2B5EF4-FFF2-40B4-BE49-F238E27FC236}">
                <a16:creationId xmlns:a16="http://schemas.microsoft.com/office/drawing/2014/main" id="{4A9B1E49-55E1-AE39-E386-D8894E34A65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35589" y="2141074"/>
            <a:ext cx="3329167" cy="2552562"/>
          </a:xfrm>
          <a:prstGeom prst="rect">
            <a:avLst/>
          </a:prstGeom>
        </p:spPr>
      </p:pic>
      <p:pic>
        <p:nvPicPr>
          <p:cNvPr id="11" name="Picture 12" descr="Captura de pantalla 2015-05-27 a las 23.01.13.png">
            <a:extLst>
              <a:ext uri="{FF2B5EF4-FFF2-40B4-BE49-F238E27FC236}">
                <a16:creationId xmlns:a16="http://schemas.microsoft.com/office/drawing/2014/main" id="{E872C514-FD59-275D-38BF-7D491002F0A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591746" y="0"/>
            <a:ext cx="3299065" cy="2442585"/>
          </a:xfrm>
          <a:prstGeom prst="rect">
            <a:avLst/>
          </a:prstGeom>
        </p:spPr>
      </p:pic>
      <p:pic>
        <p:nvPicPr>
          <p:cNvPr id="12" name="Picture 14" descr="Captura de pantalla 2015-05-27 a las 23.01.22.png">
            <a:extLst>
              <a:ext uri="{FF2B5EF4-FFF2-40B4-BE49-F238E27FC236}">
                <a16:creationId xmlns:a16="http://schemas.microsoft.com/office/drawing/2014/main" id="{686F6924-130B-378B-D26A-A918E5DD532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591746" y="2141074"/>
            <a:ext cx="3299066" cy="2552562"/>
          </a:xfrm>
          <a:prstGeom prst="rect">
            <a:avLst/>
          </a:prstGeom>
        </p:spPr>
      </p:pic>
      <p:pic>
        <p:nvPicPr>
          <p:cNvPr id="13" name="Picture 9" descr="Captura de pantalla 2015-05-27 a las 22.32.55.png">
            <a:extLst>
              <a:ext uri="{FF2B5EF4-FFF2-40B4-BE49-F238E27FC236}">
                <a16:creationId xmlns:a16="http://schemas.microsoft.com/office/drawing/2014/main" id="{59EA8473-828E-233B-E73D-39B27BB393FD}"/>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8437337" y="5093323"/>
            <a:ext cx="3372742" cy="1911993"/>
          </a:xfrm>
          <a:prstGeom prst="rect">
            <a:avLst/>
          </a:prstGeom>
        </p:spPr>
      </p:pic>
      <p:pic>
        <p:nvPicPr>
          <p:cNvPr id="14" name="Picture 1" descr="Captura de pantalla 2015-05-27 a las 23.23.19.png">
            <a:extLst>
              <a:ext uri="{FF2B5EF4-FFF2-40B4-BE49-F238E27FC236}">
                <a16:creationId xmlns:a16="http://schemas.microsoft.com/office/drawing/2014/main" id="{F3ED1477-E4B0-97AB-0B45-7C401D14FA6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453251" y="-13891"/>
            <a:ext cx="3462163" cy="2623196"/>
          </a:xfrm>
          <a:prstGeom prst="rect">
            <a:avLst/>
          </a:prstGeom>
        </p:spPr>
      </p:pic>
      <p:pic>
        <p:nvPicPr>
          <p:cNvPr id="15" name="Picture 2" descr="Captura de pantalla 2015-05-27 a las 23.23.42.png">
            <a:extLst>
              <a:ext uri="{FF2B5EF4-FFF2-40B4-BE49-F238E27FC236}">
                <a16:creationId xmlns:a16="http://schemas.microsoft.com/office/drawing/2014/main" id="{4AA702B2-D699-D661-CE78-47EB03B322AD}"/>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417801" y="2454943"/>
            <a:ext cx="3441854" cy="2625828"/>
          </a:xfrm>
          <a:prstGeom prst="rect">
            <a:avLst/>
          </a:prstGeom>
        </p:spPr>
      </p:pic>
    </p:spTree>
    <p:extLst>
      <p:ext uri="{BB962C8B-B14F-4D97-AF65-F5344CB8AC3E}">
        <p14:creationId xmlns:p14="http://schemas.microsoft.com/office/powerpoint/2010/main" val="3542924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D63434DB-BB57-EA30-D31D-8527F9C40285}"/>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7DEC05AF-3BD4-411E-0A60-03A74DD34FF3}"/>
              </a:ext>
            </a:extLst>
          </p:cNvPr>
          <p:cNvSpPr>
            <a:spLocks noGrp="1"/>
          </p:cNvSpPr>
          <p:nvPr>
            <p:ph type="ftr" sz="quarter" idx="12"/>
          </p:nvPr>
        </p:nvSpPr>
        <p:spPr/>
        <p:txBody>
          <a:bodyPr/>
          <a:lstStyle/>
          <a:p>
            <a:pPr rtl="0"/>
            <a:r>
              <a:rPr lang="es-MX" noProof="0" dirty="0"/>
              <a:t>Conferencia</a:t>
            </a:r>
            <a:endParaRPr lang="es-MX" b="0" noProof="0" dirty="0"/>
          </a:p>
        </p:txBody>
      </p:sp>
      <p:sp>
        <p:nvSpPr>
          <p:cNvPr id="6" name="Marcador de número de diapositiva 5">
            <a:extLst>
              <a:ext uri="{FF2B5EF4-FFF2-40B4-BE49-F238E27FC236}">
                <a16:creationId xmlns:a16="http://schemas.microsoft.com/office/drawing/2014/main" id="{3FC8DBF6-170C-08F9-1001-86FBD2189463}"/>
              </a:ext>
            </a:extLst>
          </p:cNvPr>
          <p:cNvSpPr>
            <a:spLocks noGrp="1"/>
          </p:cNvSpPr>
          <p:nvPr>
            <p:ph type="sldNum" sz="quarter" idx="13"/>
          </p:nvPr>
        </p:nvSpPr>
        <p:spPr/>
        <p:txBody>
          <a:bodyPr/>
          <a:lstStyle/>
          <a:p>
            <a:pPr rtl="0"/>
            <a:fld id="{294A09A9-5501-47C1-A89A-A340965A2BE2}" type="slidenum">
              <a:rPr lang="es-MX" noProof="0" smtClean="0"/>
              <a:pPr rtl="0"/>
              <a:t>26</a:t>
            </a:fld>
            <a:endParaRPr lang="es-MX" noProof="0">
              <a:latin typeface="+mn-lt"/>
            </a:endParaRPr>
          </a:p>
        </p:txBody>
      </p:sp>
      <p:pic>
        <p:nvPicPr>
          <p:cNvPr id="7" name="Picture 9" descr="untitled.822.jpg">
            <a:extLst>
              <a:ext uri="{FF2B5EF4-FFF2-40B4-BE49-F238E27FC236}">
                <a16:creationId xmlns:a16="http://schemas.microsoft.com/office/drawing/2014/main" id="{BB08934F-8B31-F5F1-9455-F0DA2EF7895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11987" y="379468"/>
            <a:ext cx="3319969" cy="2559759"/>
          </a:xfrm>
          <a:prstGeom prst="rect">
            <a:avLst/>
          </a:prstGeom>
        </p:spPr>
      </p:pic>
      <p:pic>
        <p:nvPicPr>
          <p:cNvPr id="11" name="Picture 14" descr="20150513_142606.jpg">
            <a:extLst>
              <a:ext uri="{FF2B5EF4-FFF2-40B4-BE49-F238E27FC236}">
                <a16:creationId xmlns:a16="http://schemas.microsoft.com/office/drawing/2014/main" id="{09733C80-CD00-9A66-56A1-47B9E9F1009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2065230" y="2219364"/>
            <a:ext cx="4480140" cy="3360106"/>
          </a:xfrm>
          <a:prstGeom prst="rect">
            <a:avLst/>
          </a:prstGeom>
        </p:spPr>
      </p:pic>
      <p:pic>
        <p:nvPicPr>
          <p:cNvPr id="12" name="Picture 15" descr="20150519_131943.jpg">
            <a:extLst>
              <a:ext uri="{FF2B5EF4-FFF2-40B4-BE49-F238E27FC236}">
                <a16:creationId xmlns:a16="http://schemas.microsoft.com/office/drawing/2014/main" id="{8FB301DC-A65A-106B-550B-61F5551B78E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39536" y="521188"/>
            <a:ext cx="3360106" cy="2520080"/>
          </a:xfrm>
          <a:prstGeom prst="rect">
            <a:avLst/>
          </a:prstGeom>
        </p:spPr>
      </p:pic>
      <p:pic>
        <p:nvPicPr>
          <p:cNvPr id="13" name="Picture 2" descr="20150506_153237.jpg">
            <a:extLst>
              <a:ext uri="{FF2B5EF4-FFF2-40B4-BE49-F238E27FC236}">
                <a16:creationId xmlns:a16="http://schemas.microsoft.com/office/drawing/2014/main" id="{6B099F1A-BF39-DB10-9BC6-DD87FF6606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5400000">
            <a:off x="8070086" y="2546119"/>
            <a:ext cx="4468487" cy="3351366"/>
          </a:xfrm>
          <a:prstGeom prst="rect">
            <a:avLst/>
          </a:prstGeom>
        </p:spPr>
      </p:pic>
    </p:spTree>
    <p:extLst>
      <p:ext uri="{BB962C8B-B14F-4D97-AF65-F5344CB8AC3E}">
        <p14:creationId xmlns:p14="http://schemas.microsoft.com/office/powerpoint/2010/main" val="391455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5A440FB5-20F4-FCEB-E808-514463638B47}"/>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8A5FAA71-A4C6-0477-4C74-8C0B5627F6A7}"/>
              </a:ext>
            </a:extLst>
          </p:cNvPr>
          <p:cNvSpPr>
            <a:spLocks noGrp="1"/>
          </p:cNvSpPr>
          <p:nvPr>
            <p:ph type="ftr" sz="quarter" idx="12"/>
          </p:nvPr>
        </p:nvSpPr>
        <p:spPr/>
        <p:txBody>
          <a:bodyPr/>
          <a:lstStyle/>
          <a:p>
            <a:pPr rtl="0"/>
            <a:r>
              <a:rPr lang="es-MX" noProof="0"/>
              <a:t>Revisión anual</a:t>
            </a:r>
            <a:endParaRPr lang="es-MX" b="0" noProof="0"/>
          </a:p>
        </p:txBody>
      </p:sp>
      <p:sp>
        <p:nvSpPr>
          <p:cNvPr id="6" name="Marcador de número de diapositiva 5">
            <a:extLst>
              <a:ext uri="{FF2B5EF4-FFF2-40B4-BE49-F238E27FC236}">
                <a16:creationId xmlns:a16="http://schemas.microsoft.com/office/drawing/2014/main" id="{74115F78-973B-5146-B9C3-F20C82551693}"/>
              </a:ext>
            </a:extLst>
          </p:cNvPr>
          <p:cNvSpPr>
            <a:spLocks noGrp="1"/>
          </p:cNvSpPr>
          <p:nvPr>
            <p:ph type="sldNum" sz="quarter" idx="13"/>
          </p:nvPr>
        </p:nvSpPr>
        <p:spPr/>
        <p:txBody>
          <a:bodyPr/>
          <a:lstStyle/>
          <a:p>
            <a:pPr rtl="0"/>
            <a:fld id="{294A09A9-5501-47C1-A89A-A340965A2BE2}" type="slidenum">
              <a:rPr lang="es-MX" noProof="0" smtClean="0"/>
              <a:pPr rtl="0"/>
              <a:t>27</a:t>
            </a:fld>
            <a:endParaRPr lang="es-MX" noProof="0">
              <a:latin typeface="+mn-lt"/>
            </a:endParaRPr>
          </a:p>
        </p:txBody>
      </p:sp>
      <p:pic>
        <p:nvPicPr>
          <p:cNvPr id="7" name="Picture 2" descr="20150506_153143.jpg">
            <a:extLst>
              <a:ext uri="{FF2B5EF4-FFF2-40B4-BE49-F238E27FC236}">
                <a16:creationId xmlns:a16="http://schemas.microsoft.com/office/drawing/2014/main" id="{934EE50B-2026-5C1F-FFD1-729F090508C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6624814" y="3187747"/>
            <a:ext cx="4463725" cy="3347794"/>
          </a:xfrm>
          <a:prstGeom prst="rect">
            <a:avLst/>
          </a:prstGeom>
        </p:spPr>
      </p:pic>
      <p:pic>
        <p:nvPicPr>
          <p:cNvPr id="8" name="Picture 3" descr="20150506_153154.jpg">
            <a:extLst>
              <a:ext uri="{FF2B5EF4-FFF2-40B4-BE49-F238E27FC236}">
                <a16:creationId xmlns:a16="http://schemas.microsoft.com/office/drawing/2014/main" id="{5E3C9E4D-EFEA-C382-D2C5-747E870D939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2078" y="4357288"/>
            <a:ext cx="3334282" cy="2500712"/>
          </a:xfrm>
          <a:prstGeom prst="rect">
            <a:avLst/>
          </a:prstGeom>
        </p:spPr>
      </p:pic>
      <p:pic>
        <p:nvPicPr>
          <p:cNvPr id="9" name="Picture 1" descr="20150506_153205.jpg">
            <a:extLst>
              <a:ext uri="{FF2B5EF4-FFF2-40B4-BE49-F238E27FC236}">
                <a16:creationId xmlns:a16="http://schemas.microsoft.com/office/drawing/2014/main" id="{89F82D25-4E76-B80B-685F-F1C392E78864}"/>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5400000">
            <a:off x="7456848" y="-274068"/>
            <a:ext cx="2799658" cy="3347794"/>
          </a:xfrm>
          <a:prstGeom prst="rect">
            <a:avLst/>
          </a:prstGeom>
        </p:spPr>
      </p:pic>
      <p:pic>
        <p:nvPicPr>
          <p:cNvPr id="10" name="Picture 5" descr="20150506_153126.jpg">
            <a:extLst>
              <a:ext uri="{FF2B5EF4-FFF2-40B4-BE49-F238E27FC236}">
                <a16:creationId xmlns:a16="http://schemas.microsoft.com/office/drawing/2014/main" id="{027A1F95-E168-EC0F-D172-BD76FF31DB9E}"/>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5400000">
            <a:off x="116883" y="307812"/>
            <a:ext cx="4737642" cy="3361311"/>
          </a:xfrm>
          <a:prstGeom prst="rect">
            <a:avLst/>
          </a:prstGeom>
        </p:spPr>
      </p:pic>
    </p:spTree>
    <p:extLst>
      <p:ext uri="{BB962C8B-B14F-4D97-AF65-F5344CB8AC3E}">
        <p14:creationId xmlns:p14="http://schemas.microsoft.com/office/powerpoint/2010/main" val="1680972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783D23-7A59-F488-B36A-EA9743F3B185}"/>
              </a:ext>
            </a:extLst>
          </p:cNvPr>
          <p:cNvSpPr>
            <a:spLocks noGrp="1"/>
          </p:cNvSpPr>
          <p:nvPr>
            <p:ph type="title"/>
          </p:nvPr>
        </p:nvSpPr>
        <p:spPr>
          <a:xfrm>
            <a:off x="964023" y="879063"/>
            <a:ext cx="5996614" cy="610863"/>
          </a:xfrm>
        </p:spPr>
        <p:txBody>
          <a:bodyPr>
            <a:normAutofit/>
          </a:bodyPr>
          <a:lstStyle/>
          <a:p>
            <a:r>
              <a:rPr lang="es-MX" dirty="0"/>
              <a:t>Consideraciones éticas</a:t>
            </a:r>
          </a:p>
        </p:txBody>
      </p:sp>
      <p:sp>
        <p:nvSpPr>
          <p:cNvPr id="4" name="Marcador de fecha 3">
            <a:extLst>
              <a:ext uri="{FF2B5EF4-FFF2-40B4-BE49-F238E27FC236}">
                <a16:creationId xmlns:a16="http://schemas.microsoft.com/office/drawing/2014/main" id="{46A9D1BE-153C-6B1D-EC01-360FE1419F69}"/>
              </a:ext>
            </a:extLst>
          </p:cNvPr>
          <p:cNvSpPr>
            <a:spLocks noGrp="1"/>
          </p:cNvSpPr>
          <p:nvPr>
            <p:ph type="dt" sz="half" idx="11"/>
          </p:nvPr>
        </p:nvSpPr>
        <p:spPr/>
        <p:txBody>
          <a:bodyPr/>
          <a:lstStyle/>
          <a:p>
            <a:pPr rtl="0"/>
            <a:fld id="{25F141E4-5E5F-4845-B8D7-3C55A2178325}" type="datetime4">
              <a:rPr lang="es-MX" noProof="0" smtClean="0">
                <a:latin typeface="+mn-lt"/>
              </a:rPr>
              <a:t>17 de abril de 2024</a:t>
            </a:fld>
            <a:endParaRPr lang="es-MX" noProof="0">
              <a:latin typeface="+mn-lt"/>
            </a:endParaRPr>
          </a:p>
        </p:txBody>
      </p:sp>
      <p:sp>
        <p:nvSpPr>
          <p:cNvPr id="5" name="Marcador de pie de página 4">
            <a:extLst>
              <a:ext uri="{FF2B5EF4-FFF2-40B4-BE49-F238E27FC236}">
                <a16:creationId xmlns:a16="http://schemas.microsoft.com/office/drawing/2014/main" id="{0146933F-67EC-411E-66DE-1DCD8562E6C0}"/>
              </a:ext>
            </a:extLst>
          </p:cNvPr>
          <p:cNvSpPr>
            <a:spLocks noGrp="1"/>
          </p:cNvSpPr>
          <p:nvPr>
            <p:ph type="ftr" sz="quarter" idx="12"/>
          </p:nvPr>
        </p:nvSpPr>
        <p:spPr/>
        <p:txBody>
          <a:bodyPr/>
          <a:lstStyle/>
          <a:p>
            <a:pPr rtl="0"/>
            <a:r>
              <a:rPr lang="es-MX" noProof="0"/>
              <a:t>Revisión anual</a:t>
            </a:r>
            <a:endParaRPr lang="es-MX" b="0" noProof="0"/>
          </a:p>
        </p:txBody>
      </p:sp>
      <p:sp>
        <p:nvSpPr>
          <p:cNvPr id="6" name="Marcador de número de diapositiva 5">
            <a:extLst>
              <a:ext uri="{FF2B5EF4-FFF2-40B4-BE49-F238E27FC236}">
                <a16:creationId xmlns:a16="http://schemas.microsoft.com/office/drawing/2014/main" id="{8F875CA3-C873-5221-0180-BAE71D0341E0}"/>
              </a:ext>
            </a:extLst>
          </p:cNvPr>
          <p:cNvSpPr>
            <a:spLocks noGrp="1"/>
          </p:cNvSpPr>
          <p:nvPr>
            <p:ph type="sldNum" sz="quarter" idx="13"/>
          </p:nvPr>
        </p:nvSpPr>
        <p:spPr/>
        <p:txBody>
          <a:bodyPr/>
          <a:lstStyle/>
          <a:p>
            <a:pPr rtl="0"/>
            <a:fld id="{294A09A9-5501-47C1-A89A-A340965A2BE2}" type="slidenum">
              <a:rPr lang="es-MX" noProof="0" smtClean="0"/>
              <a:pPr rtl="0"/>
              <a:t>28</a:t>
            </a:fld>
            <a:endParaRPr lang="es-MX" noProof="0">
              <a:latin typeface="+mn-lt"/>
            </a:endParaRPr>
          </a:p>
        </p:txBody>
      </p:sp>
      <p:sp>
        <p:nvSpPr>
          <p:cNvPr id="7" name="CuadroTexto 6">
            <a:extLst>
              <a:ext uri="{FF2B5EF4-FFF2-40B4-BE49-F238E27FC236}">
                <a16:creationId xmlns:a16="http://schemas.microsoft.com/office/drawing/2014/main" id="{D1D17162-2FEE-84A9-7CE4-C8890D7CFB03}"/>
              </a:ext>
            </a:extLst>
          </p:cNvPr>
          <p:cNvSpPr txBox="1"/>
          <p:nvPr/>
        </p:nvSpPr>
        <p:spPr>
          <a:xfrm>
            <a:off x="964023" y="2279857"/>
            <a:ext cx="10402466" cy="1938992"/>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Privacidad y seguridad de los datos</a:t>
            </a:r>
          </a:p>
          <a:p>
            <a:pPr marL="285750" indent="-285750">
              <a:buFont typeface="Arial" panose="020B0604020202020204" pitchFamily="34" charset="0"/>
              <a:buChar char="•"/>
            </a:pPr>
            <a:r>
              <a:rPr lang="es-MX" sz="2000" dirty="0">
                <a:solidFill>
                  <a:schemeClr val="bg1"/>
                </a:solidFill>
              </a:rPr>
              <a:t>Calidad y procedencia de los datos</a:t>
            </a:r>
          </a:p>
          <a:p>
            <a:pPr marL="285750" indent="-285750">
              <a:buFont typeface="Arial" panose="020B0604020202020204" pitchFamily="34" charset="0"/>
              <a:buChar char="•"/>
            </a:pPr>
            <a:r>
              <a:rPr lang="es-MX" sz="2000" dirty="0">
                <a:solidFill>
                  <a:schemeClr val="bg1"/>
                </a:solidFill>
              </a:rPr>
              <a:t>Consentimientos informados </a:t>
            </a:r>
          </a:p>
          <a:p>
            <a:pPr marL="285750" indent="-285750">
              <a:buFont typeface="Arial" panose="020B0604020202020204" pitchFamily="34" charset="0"/>
              <a:buChar char="•"/>
            </a:pPr>
            <a:r>
              <a:rPr lang="es-MX" sz="2000" dirty="0">
                <a:solidFill>
                  <a:schemeClr val="bg1"/>
                </a:solidFill>
              </a:rPr>
              <a:t>Sesgos </a:t>
            </a:r>
          </a:p>
          <a:p>
            <a:pPr marL="285750" indent="-285750">
              <a:buFont typeface="Arial" panose="020B0604020202020204" pitchFamily="34" charset="0"/>
              <a:buChar char="•"/>
            </a:pPr>
            <a:r>
              <a:rPr lang="es-MX" sz="2000" dirty="0">
                <a:solidFill>
                  <a:schemeClr val="bg1"/>
                </a:solidFill>
              </a:rPr>
              <a:t>Transparencia</a:t>
            </a:r>
          </a:p>
          <a:p>
            <a:pPr marL="285750" indent="-285750">
              <a:buFont typeface="Arial" panose="020B0604020202020204" pitchFamily="34" charset="0"/>
              <a:buChar char="•"/>
            </a:pPr>
            <a:r>
              <a:rPr lang="es-MX" sz="2000" dirty="0">
                <a:solidFill>
                  <a:schemeClr val="bg1"/>
                </a:solidFill>
              </a:rPr>
              <a:t>Retos en implementación</a:t>
            </a:r>
          </a:p>
        </p:txBody>
      </p:sp>
    </p:spTree>
    <p:extLst>
      <p:ext uri="{BB962C8B-B14F-4D97-AF65-F5344CB8AC3E}">
        <p14:creationId xmlns:p14="http://schemas.microsoft.com/office/powerpoint/2010/main" val="1164503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F3D98-3C30-4CFC-8643-C81E829C8C25}"/>
              </a:ext>
            </a:extLst>
          </p:cNvPr>
          <p:cNvSpPr>
            <a:spLocks noGrp="1"/>
          </p:cNvSpPr>
          <p:nvPr>
            <p:ph type="title"/>
          </p:nvPr>
        </p:nvSpPr>
        <p:spPr>
          <a:xfrm>
            <a:off x="6907623" y="2462907"/>
            <a:ext cx="4903377" cy="610863"/>
          </a:xfrm>
        </p:spPr>
        <p:txBody>
          <a:bodyPr rtlCol="0"/>
          <a:lstStyle/>
          <a:p>
            <a:pPr rtl="0"/>
            <a:r>
              <a:rPr lang="es-MX" dirty="0"/>
              <a:t>Gracias</a:t>
            </a:r>
          </a:p>
        </p:txBody>
      </p:sp>
      <p:sp>
        <p:nvSpPr>
          <p:cNvPr id="9" name="Marcador de posición de texto 8">
            <a:extLst>
              <a:ext uri="{FF2B5EF4-FFF2-40B4-BE49-F238E27FC236}">
                <a16:creationId xmlns:a16="http://schemas.microsoft.com/office/drawing/2014/main" id="{76767661-63CB-A645-82F2-3B860E338B67}"/>
              </a:ext>
            </a:extLst>
          </p:cNvPr>
          <p:cNvSpPr>
            <a:spLocks noGrp="1"/>
          </p:cNvSpPr>
          <p:nvPr>
            <p:ph type="body" sz="quarter" idx="11"/>
          </p:nvPr>
        </p:nvSpPr>
        <p:spPr/>
        <p:txBody>
          <a:bodyPr rtlCol="0"/>
          <a:lstStyle/>
          <a:p>
            <a:pPr rtl="0"/>
            <a:r>
              <a:rPr lang="es-MX" b="1" dirty="0"/>
              <a:t>Contacto  </a:t>
            </a:r>
            <a:r>
              <a:rPr lang="es-MX" dirty="0"/>
              <a:t>  </a:t>
            </a:r>
          </a:p>
          <a:p>
            <a:pPr rtl="0"/>
            <a:r>
              <a:rPr lang="es-MX" dirty="0">
                <a:hlinkClick r:id="rId3"/>
              </a:rPr>
              <a:t>cricardo.cruz@iimas.unam.mx</a:t>
            </a:r>
            <a:endParaRPr lang="es-MX" dirty="0"/>
          </a:p>
          <a:p>
            <a:pPr rtl="0"/>
            <a:r>
              <a:rPr lang="es-MX" dirty="0"/>
              <a:t>carlosricardocm@gmail.com</a:t>
            </a:r>
          </a:p>
        </p:txBody>
      </p:sp>
      <p:pic>
        <p:nvPicPr>
          <p:cNvPr id="1030" name="Picture 6">
            <a:extLst>
              <a:ext uri="{FF2B5EF4-FFF2-40B4-BE49-F238E27FC236}">
                <a16:creationId xmlns:a16="http://schemas.microsoft.com/office/drawing/2014/main" id="{00047B94-ECAB-1B69-56A1-17BEBC2209BA}"/>
              </a:ext>
            </a:extLst>
          </p:cNvPr>
          <p:cNvPicPr>
            <a:picLocks noGrp="1" noChangeAspect="1" noChangeArrowheads="1"/>
          </p:cNvPicPr>
          <p:nvPr>
            <p:ph type="pic" sz="quarter" idx="13"/>
          </p:nvPr>
        </p:nvPicPr>
        <p:blipFill>
          <a:blip r:embed="rId4">
            <a:extLst>
              <a:ext uri="{28A0092B-C50C-407E-A947-70E740481C1C}">
                <a14:useLocalDpi xmlns:a14="http://schemas.microsoft.com/office/drawing/2010/main" val="0"/>
              </a:ext>
            </a:extLst>
          </a:blip>
          <a:srcRect l="15021" r="1502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6438641" cy="610863"/>
          </a:xfrm>
        </p:spPr>
        <p:txBody>
          <a:bodyPr rtlCol="0">
            <a:normAutofit/>
          </a:bodyPr>
          <a:lstStyle/>
          <a:p>
            <a:pPr rtl="0"/>
            <a:r>
              <a:rPr lang="es-MX" dirty="0"/>
              <a:t>Inteligencia Artificial</a:t>
            </a:r>
          </a:p>
        </p:txBody>
      </p:sp>
      <p:sp>
        <p:nvSpPr>
          <p:cNvPr id="3" name="Marcador de posición de texto 2">
            <a:extLst>
              <a:ext uri="{FF2B5EF4-FFF2-40B4-BE49-F238E27FC236}">
                <a16:creationId xmlns:a16="http://schemas.microsoft.com/office/drawing/2014/main" id="{9CD657E5-4675-E84E-840E-4F6D4868C5A9}"/>
              </a:ext>
            </a:extLst>
          </p:cNvPr>
          <p:cNvSpPr>
            <a:spLocks noGrp="1"/>
          </p:cNvSpPr>
          <p:nvPr>
            <p:ph type="body" idx="1"/>
          </p:nvPr>
        </p:nvSpPr>
        <p:spPr>
          <a:xfrm>
            <a:off x="964023" y="2300984"/>
            <a:ext cx="9813468" cy="404216"/>
          </a:xfrm>
        </p:spPr>
        <p:txBody>
          <a:bodyPr rtlCol="0"/>
          <a:lstStyle/>
          <a:p>
            <a:pPr rtl="0"/>
            <a:endParaRPr lang="es-MX" dirty="0"/>
          </a:p>
        </p:txBody>
      </p:sp>
      <p:sp>
        <p:nvSpPr>
          <p:cNvPr id="5" name="Marcador de posición de contenido 4">
            <a:extLst>
              <a:ext uri="{FF2B5EF4-FFF2-40B4-BE49-F238E27FC236}">
                <a16:creationId xmlns:a16="http://schemas.microsoft.com/office/drawing/2014/main" id="{0B4B9306-DDC0-AD4F-A9C2-739C6AEB0172}"/>
              </a:ext>
            </a:extLst>
          </p:cNvPr>
          <p:cNvSpPr>
            <a:spLocks noGrp="1"/>
          </p:cNvSpPr>
          <p:nvPr>
            <p:ph sz="half" idx="2"/>
          </p:nvPr>
        </p:nvSpPr>
        <p:spPr>
          <a:xfrm>
            <a:off x="964023" y="2786445"/>
            <a:ext cx="9813468" cy="2992917"/>
          </a:xfrm>
        </p:spPr>
        <p:txBody>
          <a:bodyPr rtlCol="0"/>
          <a:lstStyle/>
          <a:p>
            <a:endParaRPr lang="es-MX" sz="2400" dirty="0"/>
          </a:p>
          <a:p>
            <a:pPr rtl="0"/>
            <a:r>
              <a:rPr lang="es-MX" dirty="0"/>
              <a:t>El término “Inteligencia Artificial” (IA) fue presentado en 1956 por </a:t>
            </a:r>
            <a:r>
              <a:rPr lang="es-MX" dirty="0" err="1"/>
              <a:t>Jhon</a:t>
            </a:r>
            <a:r>
              <a:rPr lang="es-MX" dirty="0"/>
              <a:t> McCarthy, Marvin Minsky, Nathaniel Rochester, and Claude Shannon en la Conferencia de Inteligencia Artificial de Dartmouth.</a:t>
            </a:r>
          </a:p>
          <a:p>
            <a:pPr rtl="0"/>
            <a:r>
              <a:rPr lang="es-MX" dirty="0"/>
              <a:t>Su concepto de IA es la creación de una máquina que pueda utilizar el lenguaje natural para aprender por su cuenta, entender abstracciones y ser creativo.</a:t>
            </a:r>
          </a:p>
          <a:p>
            <a:pPr lvl="1"/>
            <a:r>
              <a:rPr lang="es-MX" dirty="0"/>
              <a:t>“La esencia de la IA es hacer que una máquina piense como un humano”.</a:t>
            </a:r>
          </a:p>
          <a:p>
            <a:pPr lvl="1"/>
            <a:r>
              <a:rPr lang="es-MX" dirty="0"/>
              <a:t>Creación de máquinas que puedan imitar comportamientos inteligentes.</a:t>
            </a:r>
          </a:p>
        </p:txBody>
      </p:sp>
      <p:sp>
        <p:nvSpPr>
          <p:cNvPr id="9" name="Marcador de número de número de diapositiva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es-MX" smtClean="0"/>
              <a:pPr algn="l" rtl="0"/>
              <a:t>3</a:t>
            </a:fld>
            <a:endParaRPr lang="es-MX"/>
          </a:p>
        </p:txBody>
      </p:sp>
      <p:sp>
        <p:nvSpPr>
          <p:cNvPr id="8" name="Marcador de posición de pie de página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rtlCol="0"/>
          <a:lstStyle/>
          <a:p>
            <a:pPr rtl="0"/>
            <a:r>
              <a:rPr lang="es-MX" sz="1100" dirty="0"/>
              <a:t>Conferencia</a:t>
            </a:r>
          </a:p>
        </p:txBody>
      </p:sp>
      <p:sp>
        <p:nvSpPr>
          <p:cNvPr id="7" name="Marcador de posición de fecha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901156" cy="247651"/>
          </a:xfrm>
        </p:spPr>
        <p:txBody>
          <a:bodyPr rtlCol="0"/>
          <a:lstStyle/>
          <a:p>
            <a:pPr rtl="0"/>
            <a:fld id="{4E1A1686-B18C-4BAC-A59F-40B6EBB40837}" type="datetime4">
              <a:rPr lang="es-MX" sz="1100" smtClean="0"/>
              <a:t>16 de abril de 2024</a:t>
            </a:fld>
            <a:endParaRPr lang="es-MX" sz="1100" dirty="0"/>
          </a:p>
        </p:txBody>
      </p:sp>
    </p:spTree>
    <p:extLst>
      <p:ext uri="{BB962C8B-B14F-4D97-AF65-F5344CB8AC3E}">
        <p14:creationId xmlns:p14="http://schemas.microsoft.com/office/powerpoint/2010/main" val="76767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433970"/>
          </a:xfrm>
        </p:spPr>
        <p:txBody>
          <a:bodyPr rtlCol="0">
            <a:normAutofit fontScale="90000"/>
          </a:bodyPr>
          <a:lstStyle/>
          <a:p>
            <a:pPr rtl="0"/>
            <a:r>
              <a:rPr lang="es-MX" b="0" i="0" dirty="0">
                <a:solidFill>
                  <a:srgbClr val="0D0D0D"/>
                </a:solidFill>
                <a:effectLst/>
                <a:highlight>
                  <a:srgbClr val="FFFFFF"/>
                </a:highlight>
                <a:latin typeface="Söhne"/>
              </a:rPr>
              <a:t>La inteligencia artificial (IA), es un campo en constante crecimiento y rama de la </a:t>
            </a:r>
            <a:r>
              <a:rPr lang="es-MX" b="0" i="0" u="sng" dirty="0">
                <a:solidFill>
                  <a:srgbClr val="0D0D0D"/>
                </a:solidFill>
                <a:effectLst/>
                <a:highlight>
                  <a:srgbClr val="FFFFFF"/>
                </a:highlight>
                <a:latin typeface="Söhne"/>
              </a:rPr>
              <a:t>computación</a:t>
            </a:r>
            <a:r>
              <a:rPr lang="es-MX" b="0" i="0" dirty="0">
                <a:solidFill>
                  <a:srgbClr val="0D0D0D"/>
                </a:solidFill>
                <a:effectLst/>
                <a:highlight>
                  <a:srgbClr val="FFFFFF"/>
                </a:highlight>
                <a:latin typeface="Söhne"/>
              </a:rPr>
              <a:t> con una variedad de aplicaciones diseñadas para mejorar la salud y el bienestar ocasionado por enfermedades neurológicas, cardiovasculares y diabetes. Tiene el potencial de </a:t>
            </a:r>
            <a:r>
              <a:rPr lang="es-MX" b="0" i="0" u="sng" dirty="0">
                <a:solidFill>
                  <a:srgbClr val="0D0D0D"/>
                </a:solidFill>
                <a:effectLst/>
                <a:highlight>
                  <a:srgbClr val="FFFFFF"/>
                </a:highlight>
                <a:latin typeface="Söhne"/>
              </a:rPr>
              <a:t>modificar, reformar o complementar</a:t>
            </a:r>
            <a:r>
              <a:rPr lang="es-MX" b="0" i="0" dirty="0">
                <a:solidFill>
                  <a:srgbClr val="0D0D0D"/>
                </a:solidFill>
                <a:effectLst/>
                <a:highlight>
                  <a:srgbClr val="FFFFFF"/>
                </a:highlight>
                <a:latin typeface="Söhne"/>
              </a:rPr>
              <a:t> </a:t>
            </a:r>
            <a:r>
              <a:rPr lang="es-MX" b="0" i="0" u="sng" dirty="0">
                <a:solidFill>
                  <a:srgbClr val="0D0D0D"/>
                </a:solidFill>
                <a:effectLst/>
                <a:highlight>
                  <a:srgbClr val="FFFFFF"/>
                </a:highlight>
                <a:latin typeface="Söhne"/>
              </a:rPr>
              <a:t>los enfoques actuales </a:t>
            </a:r>
            <a:r>
              <a:rPr lang="es-MX" b="0" i="0" dirty="0">
                <a:solidFill>
                  <a:srgbClr val="0D0D0D"/>
                </a:solidFill>
                <a:effectLst/>
                <a:highlight>
                  <a:srgbClr val="FFFFFF"/>
                </a:highlight>
                <a:latin typeface="Söhne"/>
              </a:rPr>
              <a:t>para diagnosticar y gestionar estas y otras condiciones crónicas de salud.</a:t>
            </a:r>
            <a:br>
              <a:rPr lang="es-MX" dirty="0"/>
            </a:br>
            <a:endParaRPr lang="es-MX" dirty="0"/>
          </a:p>
        </p:txBody>
      </p:sp>
      <p:pic>
        <p:nvPicPr>
          <p:cNvPr id="4" name="Imagen 3">
            <a:extLst>
              <a:ext uri="{FF2B5EF4-FFF2-40B4-BE49-F238E27FC236}">
                <a16:creationId xmlns:a16="http://schemas.microsoft.com/office/drawing/2014/main" id="{D4504834-CF42-26D6-2559-2961C4B12585}"/>
              </a:ext>
            </a:extLst>
          </p:cNvPr>
          <p:cNvPicPr>
            <a:picLocks noChangeAspect="1"/>
          </p:cNvPicPr>
          <p:nvPr/>
        </p:nvPicPr>
        <p:blipFill>
          <a:blip r:embed="rId3"/>
          <a:stretch>
            <a:fillRect/>
          </a:stretch>
        </p:blipFill>
        <p:spPr>
          <a:xfrm>
            <a:off x="4530182" y="244328"/>
            <a:ext cx="4981471" cy="1833875"/>
          </a:xfrm>
          <a:prstGeom prst="rect">
            <a:avLst/>
          </a:prstGeom>
        </p:spPr>
      </p:pic>
    </p:spTree>
    <p:extLst>
      <p:ext uri="{BB962C8B-B14F-4D97-AF65-F5344CB8AC3E}">
        <p14:creationId xmlns:p14="http://schemas.microsoft.com/office/powerpoint/2010/main" val="420603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posición de número de diapositiva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s-MX" smtClean="0"/>
              <a:pPr rtl="0"/>
              <a:t>5</a:t>
            </a:fld>
            <a:endParaRPr lang="es-MX" dirty="0"/>
          </a:p>
        </p:txBody>
      </p:sp>
      <p:sp>
        <p:nvSpPr>
          <p:cNvPr id="5" name="Marcador de posición de pie de página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s-MX" dirty="0"/>
              <a:t>Conferencia</a:t>
            </a:r>
          </a:p>
        </p:txBody>
      </p:sp>
      <p:sp>
        <p:nvSpPr>
          <p:cNvPr id="4" name="Marcador de posición de fecha 3">
            <a:extLst>
              <a:ext uri="{FF2B5EF4-FFF2-40B4-BE49-F238E27FC236}">
                <a16:creationId xmlns:a16="http://schemas.microsoft.com/office/drawing/2014/main" id="{B9865729-8F7C-E34E-AA31-9352CF6D9EB9}"/>
              </a:ext>
            </a:extLst>
          </p:cNvPr>
          <p:cNvSpPr>
            <a:spLocks noGrp="1"/>
          </p:cNvSpPr>
          <p:nvPr>
            <p:ph type="dt" sz="half" idx="11"/>
          </p:nvPr>
        </p:nvSpPr>
        <p:spPr>
          <a:xfrm>
            <a:off x="2992119" y="6332220"/>
            <a:ext cx="2123577" cy="247651"/>
          </a:xfrm>
        </p:spPr>
        <p:txBody>
          <a:bodyPr rtlCol="0"/>
          <a:lstStyle/>
          <a:p>
            <a:pPr rtl="0"/>
            <a:fld id="{A1610430-73C2-44D9-8E00-67DCAFADAC67}" type="datetime4">
              <a:rPr lang="es-MX" smtClean="0"/>
              <a:t>16 de abril de 2024</a:t>
            </a:fld>
            <a:endParaRPr lang="es-MX" dirty="0"/>
          </a:p>
        </p:txBody>
      </p:sp>
      <p:sp>
        <p:nvSpPr>
          <p:cNvPr id="9" name="Título 8">
            <a:extLst>
              <a:ext uri="{FF2B5EF4-FFF2-40B4-BE49-F238E27FC236}">
                <a16:creationId xmlns:a16="http://schemas.microsoft.com/office/drawing/2014/main" id="{B5AFFF43-42F2-7377-EDEA-0659C3D3F668}"/>
              </a:ext>
            </a:extLst>
          </p:cNvPr>
          <p:cNvSpPr>
            <a:spLocks noGrp="1"/>
          </p:cNvSpPr>
          <p:nvPr>
            <p:ph type="title"/>
          </p:nvPr>
        </p:nvSpPr>
        <p:spPr/>
        <p:txBody>
          <a:bodyPr/>
          <a:lstStyle/>
          <a:p>
            <a:r>
              <a:rPr lang="es-MX" dirty="0"/>
              <a:t>Tipos de IA</a:t>
            </a:r>
          </a:p>
        </p:txBody>
      </p:sp>
      <p:sp>
        <p:nvSpPr>
          <p:cNvPr id="2" name="Elipse 1">
            <a:extLst>
              <a:ext uri="{FF2B5EF4-FFF2-40B4-BE49-F238E27FC236}">
                <a16:creationId xmlns:a16="http://schemas.microsoft.com/office/drawing/2014/main" id="{704E0161-DE56-12DE-B3F2-3100406F8611}"/>
              </a:ext>
            </a:extLst>
          </p:cNvPr>
          <p:cNvSpPr/>
          <p:nvPr/>
        </p:nvSpPr>
        <p:spPr>
          <a:xfrm>
            <a:off x="1494790" y="1912776"/>
            <a:ext cx="3620906" cy="36109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IA DÉBIL</a:t>
            </a:r>
          </a:p>
        </p:txBody>
      </p:sp>
      <p:sp>
        <p:nvSpPr>
          <p:cNvPr id="3" name="Elipse 2">
            <a:extLst>
              <a:ext uri="{FF2B5EF4-FFF2-40B4-BE49-F238E27FC236}">
                <a16:creationId xmlns:a16="http://schemas.microsoft.com/office/drawing/2014/main" id="{CCC8BAFA-B155-5B9C-CF75-180E985338CA}"/>
              </a:ext>
            </a:extLst>
          </p:cNvPr>
          <p:cNvSpPr/>
          <p:nvPr/>
        </p:nvSpPr>
        <p:spPr>
          <a:xfrm>
            <a:off x="7478823" y="1912776"/>
            <a:ext cx="3620906" cy="36109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IA FUERTE</a:t>
            </a:r>
          </a:p>
        </p:txBody>
      </p:sp>
    </p:spTree>
    <p:extLst>
      <p:ext uri="{BB962C8B-B14F-4D97-AF65-F5344CB8AC3E}">
        <p14:creationId xmlns:p14="http://schemas.microsoft.com/office/powerpoint/2010/main" val="377120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97D98-616C-2E29-3184-E4DA27CE5603}"/>
              </a:ext>
            </a:extLst>
          </p:cNvPr>
          <p:cNvSpPr>
            <a:spLocks noGrp="1"/>
          </p:cNvSpPr>
          <p:nvPr>
            <p:ph type="title"/>
          </p:nvPr>
        </p:nvSpPr>
        <p:spPr/>
        <p:txBody>
          <a:bodyPr/>
          <a:lstStyle/>
          <a:p>
            <a:r>
              <a:rPr lang="es-MX" dirty="0"/>
              <a:t>Tipos de IA</a:t>
            </a:r>
          </a:p>
        </p:txBody>
      </p:sp>
      <p:sp>
        <p:nvSpPr>
          <p:cNvPr id="7" name="Marcador de fecha 6">
            <a:extLst>
              <a:ext uri="{FF2B5EF4-FFF2-40B4-BE49-F238E27FC236}">
                <a16:creationId xmlns:a16="http://schemas.microsoft.com/office/drawing/2014/main" id="{C103448F-E3D5-369F-3DBE-B496AAD9D267}"/>
              </a:ext>
            </a:extLst>
          </p:cNvPr>
          <p:cNvSpPr>
            <a:spLocks noGrp="1"/>
          </p:cNvSpPr>
          <p:nvPr>
            <p:ph type="dt" sz="half" idx="14"/>
          </p:nvPr>
        </p:nvSpPr>
        <p:spPr/>
        <p:txBody>
          <a:bodyPr/>
          <a:lstStyle/>
          <a:p>
            <a:pPr rtl="0"/>
            <a:fld id="{4664765F-4FB6-4202-9E9D-A26625E8FAC7}" type="datetime4">
              <a:rPr lang="es-MX" noProof="0" smtClean="0">
                <a:latin typeface="+mn-lt"/>
              </a:rPr>
              <a:t>16 de abril de 2024</a:t>
            </a:fld>
            <a:endParaRPr lang="es-MX" noProof="0" dirty="0">
              <a:latin typeface="+mn-lt"/>
            </a:endParaRPr>
          </a:p>
        </p:txBody>
      </p:sp>
      <p:sp>
        <p:nvSpPr>
          <p:cNvPr id="8" name="Marcador de pie de página 7">
            <a:extLst>
              <a:ext uri="{FF2B5EF4-FFF2-40B4-BE49-F238E27FC236}">
                <a16:creationId xmlns:a16="http://schemas.microsoft.com/office/drawing/2014/main" id="{9C98B32C-A6A0-E11A-B686-E27779C8B8B9}"/>
              </a:ext>
            </a:extLst>
          </p:cNvPr>
          <p:cNvSpPr>
            <a:spLocks noGrp="1"/>
          </p:cNvSpPr>
          <p:nvPr>
            <p:ph type="ftr" sz="quarter" idx="15"/>
          </p:nvPr>
        </p:nvSpPr>
        <p:spPr/>
        <p:txBody>
          <a:bodyPr/>
          <a:lstStyle/>
          <a:p>
            <a:pPr rtl="0"/>
            <a:r>
              <a:rPr lang="es-MX" noProof="0" dirty="0"/>
              <a:t>Conferencia</a:t>
            </a:r>
            <a:endParaRPr lang="es-MX" b="0" noProof="0" dirty="0"/>
          </a:p>
        </p:txBody>
      </p:sp>
      <p:sp>
        <p:nvSpPr>
          <p:cNvPr id="9" name="Marcador de número de diapositiva 8">
            <a:extLst>
              <a:ext uri="{FF2B5EF4-FFF2-40B4-BE49-F238E27FC236}">
                <a16:creationId xmlns:a16="http://schemas.microsoft.com/office/drawing/2014/main" id="{EE2888E9-5E78-1D91-E484-B7CD14D9F8EC}"/>
              </a:ext>
            </a:extLst>
          </p:cNvPr>
          <p:cNvSpPr>
            <a:spLocks noGrp="1"/>
          </p:cNvSpPr>
          <p:nvPr>
            <p:ph type="sldNum" sz="quarter" idx="16"/>
          </p:nvPr>
        </p:nvSpPr>
        <p:spPr/>
        <p:txBody>
          <a:bodyPr/>
          <a:lstStyle/>
          <a:p>
            <a:pPr rtl="0"/>
            <a:fld id="{294A09A9-5501-47C1-A89A-A340965A2BE2}" type="slidenum">
              <a:rPr lang="es-MX" noProof="0" smtClean="0"/>
              <a:pPr rtl="0"/>
              <a:t>6</a:t>
            </a:fld>
            <a:endParaRPr lang="es-MX" noProof="0" dirty="0"/>
          </a:p>
        </p:txBody>
      </p:sp>
      <p:sp>
        <p:nvSpPr>
          <p:cNvPr id="15" name="Rectángulo: esquinas redondeadas 14">
            <a:extLst>
              <a:ext uri="{FF2B5EF4-FFF2-40B4-BE49-F238E27FC236}">
                <a16:creationId xmlns:a16="http://schemas.microsoft.com/office/drawing/2014/main" id="{B6F356D5-35CE-17B1-25D1-B1CCE475BE83}"/>
              </a:ext>
            </a:extLst>
          </p:cNvPr>
          <p:cNvSpPr/>
          <p:nvPr/>
        </p:nvSpPr>
        <p:spPr>
          <a:xfrm>
            <a:off x="2040835" y="2610678"/>
            <a:ext cx="2517913" cy="92765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MX" dirty="0"/>
              <a:t>IA BASADA EN SUS CAPACIDADES</a:t>
            </a:r>
          </a:p>
        </p:txBody>
      </p:sp>
      <p:sp>
        <p:nvSpPr>
          <p:cNvPr id="17" name="Rectángulo: esquinas redondeadas 16">
            <a:extLst>
              <a:ext uri="{FF2B5EF4-FFF2-40B4-BE49-F238E27FC236}">
                <a16:creationId xmlns:a16="http://schemas.microsoft.com/office/drawing/2014/main" id="{06ABDD18-8657-8D7B-86E1-7FC59B0FEE21}"/>
              </a:ext>
            </a:extLst>
          </p:cNvPr>
          <p:cNvSpPr/>
          <p:nvPr/>
        </p:nvSpPr>
        <p:spPr>
          <a:xfrm>
            <a:off x="1292169" y="3978384"/>
            <a:ext cx="1497331" cy="61086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MX" sz="1200" dirty="0"/>
              <a:t>ESTRECHA (NARROW AI)</a:t>
            </a:r>
          </a:p>
        </p:txBody>
      </p:sp>
      <p:sp>
        <p:nvSpPr>
          <p:cNvPr id="19" name="Rectángulo: esquinas redondeadas 18">
            <a:extLst>
              <a:ext uri="{FF2B5EF4-FFF2-40B4-BE49-F238E27FC236}">
                <a16:creationId xmlns:a16="http://schemas.microsoft.com/office/drawing/2014/main" id="{6A6CDA96-FA18-13EC-C806-E24819066A13}"/>
              </a:ext>
            </a:extLst>
          </p:cNvPr>
          <p:cNvSpPr/>
          <p:nvPr/>
        </p:nvSpPr>
        <p:spPr>
          <a:xfrm>
            <a:off x="2551126" y="4837085"/>
            <a:ext cx="1497331" cy="61086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MX" sz="1200" dirty="0"/>
              <a:t>GENERAL (GENERAL AI)</a:t>
            </a:r>
          </a:p>
        </p:txBody>
      </p:sp>
      <p:sp>
        <p:nvSpPr>
          <p:cNvPr id="20" name="Rectángulo: esquinas redondeadas 19">
            <a:extLst>
              <a:ext uri="{FF2B5EF4-FFF2-40B4-BE49-F238E27FC236}">
                <a16:creationId xmlns:a16="http://schemas.microsoft.com/office/drawing/2014/main" id="{D45F83C4-9EC3-BE84-C60E-FF6FA6ADD326}"/>
              </a:ext>
            </a:extLst>
          </p:cNvPr>
          <p:cNvSpPr/>
          <p:nvPr/>
        </p:nvSpPr>
        <p:spPr>
          <a:xfrm>
            <a:off x="3810082" y="3952814"/>
            <a:ext cx="1497331" cy="61086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MX" sz="1200" dirty="0"/>
              <a:t>SUPERIOR (SUPERIOR AI)</a:t>
            </a:r>
          </a:p>
        </p:txBody>
      </p:sp>
      <p:cxnSp>
        <p:nvCxnSpPr>
          <p:cNvPr id="22" name="Conector recto de flecha 21">
            <a:extLst>
              <a:ext uri="{FF2B5EF4-FFF2-40B4-BE49-F238E27FC236}">
                <a16:creationId xmlns:a16="http://schemas.microsoft.com/office/drawing/2014/main" id="{AA4945EA-86C1-0A13-5740-7BD4E8EB9CBD}"/>
              </a:ext>
            </a:extLst>
          </p:cNvPr>
          <p:cNvCxnSpPr>
            <a:endCxn id="20" idx="0"/>
          </p:cNvCxnSpPr>
          <p:nvPr/>
        </p:nvCxnSpPr>
        <p:spPr>
          <a:xfrm>
            <a:off x="4183426" y="3538330"/>
            <a:ext cx="375322" cy="414484"/>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3" name="Conector recto de flecha 22">
            <a:extLst>
              <a:ext uri="{FF2B5EF4-FFF2-40B4-BE49-F238E27FC236}">
                <a16:creationId xmlns:a16="http://schemas.microsoft.com/office/drawing/2014/main" id="{322EF63A-4CC2-BD51-4A61-DA05E6A179A9}"/>
              </a:ext>
            </a:extLst>
          </p:cNvPr>
          <p:cNvCxnSpPr>
            <a:cxnSpLocks/>
            <a:endCxn id="17" idx="0"/>
          </p:cNvCxnSpPr>
          <p:nvPr/>
        </p:nvCxnSpPr>
        <p:spPr>
          <a:xfrm flipH="1">
            <a:off x="2040835" y="3474184"/>
            <a:ext cx="510291" cy="50420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a:extLst>
              <a:ext uri="{FF2B5EF4-FFF2-40B4-BE49-F238E27FC236}">
                <a16:creationId xmlns:a16="http://schemas.microsoft.com/office/drawing/2014/main" id="{9FDA0179-C15B-4A19-DEFE-653B5BDDF77D}"/>
              </a:ext>
            </a:extLst>
          </p:cNvPr>
          <p:cNvCxnSpPr>
            <a:cxnSpLocks/>
            <a:stCxn id="15" idx="2"/>
          </p:cNvCxnSpPr>
          <p:nvPr/>
        </p:nvCxnSpPr>
        <p:spPr>
          <a:xfrm>
            <a:off x="3299792" y="3538330"/>
            <a:ext cx="0" cy="1258957"/>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30" name="Rectángulo: esquinas redondeadas 29">
            <a:extLst>
              <a:ext uri="{FF2B5EF4-FFF2-40B4-BE49-F238E27FC236}">
                <a16:creationId xmlns:a16="http://schemas.microsoft.com/office/drawing/2014/main" id="{2EFBD123-4249-7D09-6E7B-4091E2B0C35A}"/>
              </a:ext>
            </a:extLst>
          </p:cNvPr>
          <p:cNvSpPr/>
          <p:nvPr/>
        </p:nvSpPr>
        <p:spPr>
          <a:xfrm>
            <a:off x="7494105" y="2546532"/>
            <a:ext cx="2517913" cy="92765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MX" dirty="0"/>
              <a:t>IA BASADA EN SU FUNCIONALIDAD</a:t>
            </a:r>
          </a:p>
        </p:txBody>
      </p:sp>
      <p:sp>
        <p:nvSpPr>
          <p:cNvPr id="31" name="Rectángulo: esquinas redondeadas 30">
            <a:extLst>
              <a:ext uri="{FF2B5EF4-FFF2-40B4-BE49-F238E27FC236}">
                <a16:creationId xmlns:a16="http://schemas.microsoft.com/office/drawing/2014/main" id="{1D69A5EE-20BE-0416-2E88-5D82F8369074}"/>
              </a:ext>
            </a:extLst>
          </p:cNvPr>
          <p:cNvSpPr/>
          <p:nvPr/>
        </p:nvSpPr>
        <p:spPr>
          <a:xfrm>
            <a:off x="6745439" y="3914238"/>
            <a:ext cx="1497331" cy="61086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MX" sz="1200" dirty="0"/>
              <a:t>MAQUINAS REACTIVAS</a:t>
            </a:r>
          </a:p>
        </p:txBody>
      </p:sp>
      <p:sp>
        <p:nvSpPr>
          <p:cNvPr id="32" name="Rectángulo: esquinas redondeadas 31">
            <a:extLst>
              <a:ext uri="{FF2B5EF4-FFF2-40B4-BE49-F238E27FC236}">
                <a16:creationId xmlns:a16="http://schemas.microsoft.com/office/drawing/2014/main" id="{B090D388-917A-B281-2EA3-CDB2049561BC}"/>
              </a:ext>
            </a:extLst>
          </p:cNvPr>
          <p:cNvSpPr/>
          <p:nvPr/>
        </p:nvSpPr>
        <p:spPr>
          <a:xfrm>
            <a:off x="7297853" y="5029302"/>
            <a:ext cx="1497331" cy="61086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MX" sz="1200" dirty="0"/>
              <a:t>MAQUINAS DE MEMORIA LIMITADA</a:t>
            </a:r>
          </a:p>
        </p:txBody>
      </p:sp>
      <p:sp>
        <p:nvSpPr>
          <p:cNvPr id="33" name="Rectángulo: esquinas redondeadas 32">
            <a:extLst>
              <a:ext uri="{FF2B5EF4-FFF2-40B4-BE49-F238E27FC236}">
                <a16:creationId xmlns:a16="http://schemas.microsoft.com/office/drawing/2014/main" id="{2E3FFB88-136A-8A68-D128-86B745D8C517}"/>
              </a:ext>
            </a:extLst>
          </p:cNvPr>
          <p:cNvSpPr/>
          <p:nvPr/>
        </p:nvSpPr>
        <p:spPr>
          <a:xfrm>
            <a:off x="9824356" y="3952814"/>
            <a:ext cx="1497331" cy="61086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MX" sz="1200" dirty="0"/>
              <a:t>AUTOCONCIENTES</a:t>
            </a:r>
          </a:p>
        </p:txBody>
      </p:sp>
      <p:cxnSp>
        <p:nvCxnSpPr>
          <p:cNvPr id="34" name="Conector recto de flecha 33">
            <a:extLst>
              <a:ext uri="{FF2B5EF4-FFF2-40B4-BE49-F238E27FC236}">
                <a16:creationId xmlns:a16="http://schemas.microsoft.com/office/drawing/2014/main" id="{7B78A83D-77F4-B31F-6720-BAC2694BBE0A}"/>
              </a:ext>
            </a:extLst>
          </p:cNvPr>
          <p:cNvCxnSpPr>
            <a:cxnSpLocks/>
          </p:cNvCxnSpPr>
          <p:nvPr/>
        </p:nvCxnSpPr>
        <p:spPr>
          <a:xfrm>
            <a:off x="9782838" y="3433960"/>
            <a:ext cx="577166" cy="48027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5" name="Conector recto de flecha 34">
            <a:extLst>
              <a:ext uri="{FF2B5EF4-FFF2-40B4-BE49-F238E27FC236}">
                <a16:creationId xmlns:a16="http://schemas.microsoft.com/office/drawing/2014/main" id="{96E7E212-4B6D-0D08-48EE-4B7631E2BA66}"/>
              </a:ext>
            </a:extLst>
          </p:cNvPr>
          <p:cNvCxnSpPr>
            <a:cxnSpLocks/>
            <a:endCxn id="31" idx="0"/>
          </p:cNvCxnSpPr>
          <p:nvPr/>
        </p:nvCxnSpPr>
        <p:spPr>
          <a:xfrm flipH="1">
            <a:off x="7494105" y="3410038"/>
            <a:ext cx="510291" cy="50420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6" name="Conector recto de flecha 35">
            <a:extLst>
              <a:ext uri="{FF2B5EF4-FFF2-40B4-BE49-F238E27FC236}">
                <a16:creationId xmlns:a16="http://schemas.microsoft.com/office/drawing/2014/main" id="{CBE4418F-7D7F-98BB-4639-DC997D9904D2}"/>
              </a:ext>
            </a:extLst>
          </p:cNvPr>
          <p:cNvCxnSpPr>
            <a:cxnSpLocks/>
          </p:cNvCxnSpPr>
          <p:nvPr/>
        </p:nvCxnSpPr>
        <p:spPr>
          <a:xfrm flipH="1">
            <a:off x="8115196" y="3474184"/>
            <a:ext cx="530255" cy="155511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37" name="Rectángulo: esquinas redondeadas 36">
            <a:extLst>
              <a:ext uri="{FF2B5EF4-FFF2-40B4-BE49-F238E27FC236}">
                <a16:creationId xmlns:a16="http://schemas.microsoft.com/office/drawing/2014/main" id="{A71ABF17-0F29-A6D9-A26E-0B6B30B876DE}"/>
              </a:ext>
            </a:extLst>
          </p:cNvPr>
          <p:cNvSpPr/>
          <p:nvPr/>
        </p:nvSpPr>
        <p:spPr>
          <a:xfrm>
            <a:off x="9075691" y="5029302"/>
            <a:ext cx="1497331" cy="61086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MX" sz="1200" dirty="0"/>
              <a:t>TEORIA DE LA MENTE</a:t>
            </a:r>
          </a:p>
        </p:txBody>
      </p:sp>
      <p:cxnSp>
        <p:nvCxnSpPr>
          <p:cNvPr id="39" name="Conector recto de flecha 38">
            <a:extLst>
              <a:ext uri="{FF2B5EF4-FFF2-40B4-BE49-F238E27FC236}">
                <a16:creationId xmlns:a16="http://schemas.microsoft.com/office/drawing/2014/main" id="{8D5D9096-DBCF-435F-3C57-1420F41C051E}"/>
              </a:ext>
            </a:extLst>
          </p:cNvPr>
          <p:cNvCxnSpPr>
            <a:cxnSpLocks/>
          </p:cNvCxnSpPr>
          <p:nvPr/>
        </p:nvCxnSpPr>
        <p:spPr>
          <a:xfrm>
            <a:off x="9075691" y="3474184"/>
            <a:ext cx="605105" cy="155511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1969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posición de número de diapositiva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s-MX" smtClean="0"/>
              <a:pPr rtl="0"/>
              <a:t>7</a:t>
            </a:fld>
            <a:endParaRPr lang="es-MX" dirty="0"/>
          </a:p>
        </p:txBody>
      </p:sp>
      <p:sp>
        <p:nvSpPr>
          <p:cNvPr id="5" name="Marcador de posición de pie de página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s-MX" dirty="0"/>
              <a:t>Conferencia</a:t>
            </a:r>
          </a:p>
        </p:txBody>
      </p:sp>
      <p:sp>
        <p:nvSpPr>
          <p:cNvPr id="4" name="Marcador de posición de fecha 3">
            <a:extLst>
              <a:ext uri="{FF2B5EF4-FFF2-40B4-BE49-F238E27FC236}">
                <a16:creationId xmlns:a16="http://schemas.microsoft.com/office/drawing/2014/main" id="{B9865729-8F7C-E34E-AA31-9352CF6D9EB9}"/>
              </a:ext>
            </a:extLst>
          </p:cNvPr>
          <p:cNvSpPr>
            <a:spLocks noGrp="1"/>
          </p:cNvSpPr>
          <p:nvPr>
            <p:ph type="dt" sz="half" idx="11"/>
          </p:nvPr>
        </p:nvSpPr>
        <p:spPr>
          <a:xfrm>
            <a:off x="2992119" y="6332220"/>
            <a:ext cx="2123577" cy="247651"/>
          </a:xfrm>
        </p:spPr>
        <p:txBody>
          <a:bodyPr rtlCol="0"/>
          <a:lstStyle/>
          <a:p>
            <a:pPr rtl="0"/>
            <a:fld id="{A1610430-73C2-44D9-8E00-67DCAFADAC67}" type="datetime4">
              <a:rPr lang="es-MX" smtClean="0"/>
              <a:t>16 de abril de 2024</a:t>
            </a:fld>
            <a:endParaRPr lang="es-MX" dirty="0"/>
          </a:p>
        </p:txBody>
      </p:sp>
      <p:sp>
        <p:nvSpPr>
          <p:cNvPr id="9" name="Título 8">
            <a:extLst>
              <a:ext uri="{FF2B5EF4-FFF2-40B4-BE49-F238E27FC236}">
                <a16:creationId xmlns:a16="http://schemas.microsoft.com/office/drawing/2014/main" id="{B5AFFF43-42F2-7377-EDEA-0659C3D3F668}"/>
              </a:ext>
            </a:extLst>
          </p:cNvPr>
          <p:cNvSpPr>
            <a:spLocks noGrp="1"/>
          </p:cNvSpPr>
          <p:nvPr>
            <p:ph type="title"/>
          </p:nvPr>
        </p:nvSpPr>
        <p:spPr/>
        <p:txBody>
          <a:bodyPr/>
          <a:lstStyle/>
          <a:p>
            <a:endParaRPr lang="es-MX" dirty="0"/>
          </a:p>
        </p:txBody>
      </p:sp>
      <p:graphicFrame>
        <p:nvGraphicFramePr>
          <p:cNvPr id="10" name="Diagrama 9">
            <a:extLst>
              <a:ext uri="{FF2B5EF4-FFF2-40B4-BE49-F238E27FC236}">
                <a16:creationId xmlns:a16="http://schemas.microsoft.com/office/drawing/2014/main" id="{1070978B-BA67-C269-B839-4F6EABB3A51D}"/>
              </a:ext>
            </a:extLst>
          </p:cNvPr>
          <p:cNvGraphicFramePr/>
          <p:nvPr>
            <p:extLst>
              <p:ext uri="{D42A27DB-BD31-4B8C-83A1-F6EECF244321}">
                <p14:modId xmlns:p14="http://schemas.microsoft.com/office/powerpoint/2010/main" val="3421469713"/>
              </p:ext>
            </p:extLst>
          </p:nvPr>
        </p:nvGraphicFramePr>
        <p:xfrm>
          <a:off x="1051696" y="33609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5919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posición de número de diapositiva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s-MX" smtClean="0"/>
              <a:pPr rtl="0"/>
              <a:t>8</a:t>
            </a:fld>
            <a:endParaRPr lang="es-MX" dirty="0"/>
          </a:p>
        </p:txBody>
      </p:sp>
      <p:sp>
        <p:nvSpPr>
          <p:cNvPr id="5" name="Marcador de posición de pie de página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s-MX" dirty="0"/>
              <a:t>Conferencia</a:t>
            </a:r>
          </a:p>
        </p:txBody>
      </p:sp>
      <p:sp>
        <p:nvSpPr>
          <p:cNvPr id="4" name="Marcador de posición de fecha 3">
            <a:extLst>
              <a:ext uri="{FF2B5EF4-FFF2-40B4-BE49-F238E27FC236}">
                <a16:creationId xmlns:a16="http://schemas.microsoft.com/office/drawing/2014/main" id="{B9865729-8F7C-E34E-AA31-9352CF6D9EB9}"/>
              </a:ext>
            </a:extLst>
          </p:cNvPr>
          <p:cNvSpPr>
            <a:spLocks noGrp="1"/>
          </p:cNvSpPr>
          <p:nvPr>
            <p:ph type="dt" sz="half" idx="11"/>
          </p:nvPr>
        </p:nvSpPr>
        <p:spPr>
          <a:xfrm>
            <a:off x="2992119" y="6332220"/>
            <a:ext cx="2123577" cy="247651"/>
          </a:xfrm>
        </p:spPr>
        <p:txBody>
          <a:bodyPr rtlCol="0"/>
          <a:lstStyle/>
          <a:p>
            <a:pPr rtl="0"/>
            <a:fld id="{A1610430-73C2-44D9-8E00-67DCAFADAC67}" type="datetime4">
              <a:rPr lang="es-MX" smtClean="0"/>
              <a:t>16 de abril de 2024</a:t>
            </a:fld>
            <a:endParaRPr lang="es-MX" dirty="0"/>
          </a:p>
        </p:txBody>
      </p:sp>
      <p:graphicFrame>
        <p:nvGraphicFramePr>
          <p:cNvPr id="2" name="Diagrama 1">
            <a:extLst>
              <a:ext uri="{FF2B5EF4-FFF2-40B4-BE49-F238E27FC236}">
                <a16:creationId xmlns:a16="http://schemas.microsoft.com/office/drawing/2014/main" id="{3416FF58-BC13-2344-E374-87A55F4D87DB}"/>
              </a:ext>
            </a:extLst>
          </p:cNvPr>
          <p:cNvGraphicFramePr/>
          <p:nvPr>
            <p:extLst>
              <p:ext uri="{D42A27DB-BD31-4B8C-83A1-F6EECF244321}">
                <p14:modId xmlns:p14="http://schemas.microsoft.com/office/powerpoint/2010/main" val="3107392690"/>
              </p:ext>
            </p:extLst>
          </p:nvPr>
        </p:nvGraphicFramePr>
        <p:xfrm>
          <a:off x="-1121746" y="42964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ítulo 8">
            <a:extLst>
              <a:ext uri="{FF2B5EF4-FFF2-40B4-BE49-F238E27FC236}">
                <a16:creationId xmlns:a16="http://schemas.microsoft.com/office/drawing/2014/main" id="{B5AFFF43-42F2-7377-EDEA-0659C3D3F668}"/>
              </a:ext>
            </a:extLst>
          </p:cNvPr>
          <p:cNvSpPr>
            <a:spLocks noGrp="1"/>
          </p:cNvSpPr>
          <p:nvPr>
            <p:ph type="title"/>
          </p:nvPr>
        </p:nvSpPr>
        <p:spPr/>
        <p:txBody>
          <a:bodyPr/>
          <a:lstStyle/>
          <a:p>
            <a:endParaRPr lang="es-MX" dirty="0"/>
          </a:p>
        </p:txBody>
      </p:sp>
      <p:sp>
        <p:nvSpPr>
          <p:cNvPr id="10" name="CuadroTexto 9">
            <a:extLst>
              <a:ext uri="{FF2B5EF4-FFF2-40B4-BE49-F238E27FC236}">
                <a16:creationId xmlns:a16="http://schemas.microsoft.com/office/drawing/2014/main" id="{D61289DA-2AC3-29E1-F563-F38A298FF9BC}"/>
              </a:ext>
            </a:extLst>
          </p:cNvPr>
          <p:cNvSpPr txBox="1"/>
          <p:nvPr/>
        </p:nvSpPr>
        <p:spPr>
          <a:xfrm>
            <a:off x="6494109" y="722829"/>
            <a:ext cx="5495731" cy="923330"/>
          </a:xfrm>
          <a:prstGeom prst="rect">
            <a:avLst/>
          </a:prstGeom>
          <a:noFill/>
        </p:spPr>
        <p:txBody>
          <a:bodyPr wrap="square" rtlCol="0">
            <a:spAutoFit/>
          </a:bodyPr>
          <a:lstStyle/>
          <a:p>
            <a:pPr algn="just"/>
            <a:r>
              <a:rPr lang="es-MX" dirty="0">
                <a:solidFill>
                  <a:schemeClr val="bg1"/>
                </a:solidFill>
              </a:rPr>
              <a:t>Cualquier técnica que le permita a los sistemas/máquinas resolver o </a:t>
            </a:r>
            <a:r>
              <a:rPr lang="es-MX" u="sng" dirty="0">
                <a:solidFill>
                  <a:schemeClr val="bg1"/>
                </a:solidFill>
              </a:rPr>
              <a:t>imitar</a:t>
            </a:r>
            <a:r>
              <a:rPr lang="es-MX" dirty="0">
                <a:solidFill>
                  <a:schemeClr val="bg1"/>
                </a:solidFill>
              </a:rPr>
              <a:t> una tarea de forma similar o mejor que un humano. </a:t>
            </a:r>
          </a:p>
        </p:txBody>
      </p:sp>
      <p:sp>
        <p:nvSpPr>
          <p:cNvPr id="11" name="CuadroTexto 10">
            <a:extLst>
              <a:ext uri="{FF2B5EF4-FFF2-40B4-BE49-F238E27FC236}">
                <a16:creationId xmlns:a16="http://schemas.microsoft.com/office/drawing/2014/main" id="{D967F91F-C7F6-4E8C-2F88-8775719656DB}"/>
              </a:ext>
            </a:extLst>
          </p:cNvPr>
          <p:cNvSpPr txBox="1"/>
          <p:nvPr/>
        </p:nvSpPr>
        <p:spPr>
          <a:xfrm>
            <a:off x="6506543" y="2153523"/>
            <a:ext cx="5495731" cy="923330"/>
          </a:xfrm>
          <a:prstGeom prst="rect">
            <a:avLst/>
          </a:prstGeom>
          <a:noFill/>
        </p:spPr>
        <p:txBody>
          <a:bodyPr wrap="square" rtlCol="0">
            <a:spAutoFit/>
          </a:bodyPr>
          <a:lstStyle/>
          <a:p>
            <a:pPr algn="just"/>
            <a:r>
              <a:rPr lang="es-MX" dirty="0">
                <a:solidFill>
                  <a:schemeClr val="bg1"/>
                </a:solidFill>
              </a:rPr>
              <a:t>Rama del campo de la Inteligencia Artificial, que busca como dotar a las máquinas de capacidad de </a:t>
            </a:r>
            <a:r>
              <a:rPr lang="es-MX" u="sng" dirty="0">
                <a:solidFill>
                  <a:schemeClr val="bg1"/>
                </a:solidFill>
              </a:rPr>
              <a:t>aprendizaje</a:t>
            </a:r>
            <a:r>
              <a:rPr lang="es-MX" dirty="0">
                <a:solidFill>
                  <a:schemeClr val="bg1"/>
                </a:solidFill>
              </a:rPr>
              <a:t>.</a:t>
            </a:r>
          </a:p>
        </p:txBody>
      </p:sp>
      <p:sp>
        <p:nvSpPr>
          <p:cNvPr id="12" name="CuadroTexto 11">
            <a:extLst>
              <a:ext uri="{FF2B5EF4-FFF2-40B4-BE49-F238E27FC236}">
                <a16:creationId xmlns:a16="http://schemas.microsoft.com/office/drawing/2014/main" id="{EDE2BC8D-A00F-E42C-1F15-5B2F5C1F2EFE}"/>
              </a:ext>
            </a:extLst>
          </p:cNvPr>
          <p:cNvSpPr txBox="1"/>
          <p:nvPr/>
        </p:nvSpPr>
        <p:spPr>
          <a:xfrm>
            <a:off x="6494108" y="4284013"/>
            <a:ext cx="5495731" cy="923330"/>
          </a:xfrm>
          <a:prstGeom prst="rect">
            <a:avLst/>
          </a:prstGeom>
          <a:noFill/>
        </p:spPr>
        <p:txBody>
          <a:bodyPr wrap="square" rtlCol="0">
            <a:spAutoFit/>
          </a:bodyPr>
          <a:lstStyle/>
          <a:p>
            <a:pPr algn="just"/>
            <a:r>
              <a:rPr lang="es-MX" dirty="0">
                <a:solidFill>
                  <a:schemeClr val="bg1"/>
                </a:solidFill>
              </a:rPr>
              <a:t>Un subconjunto de ML que utiliza las </a:t>
            </a:r>
            <a:r>
              <a:rPr lang="es-MX" u="sng" dirty="0">
                <a:solidFill>
                  <a:schemeClr val="bg1"/>
                </a:solidFill>
              </a:rPr>
              <a:t>redes neuronales </a:t>
            </a:r>
            <a:r>
              <a:rPr lang="es-MX" dirty="0">
                <a:solidFill>
                  <a:schemeClr val="bg1"/>
                </a:solidFill>
              </a:rPr>
              <a:t>como modelos para el aprendizaje de forma jerarquizada o por niveles.</a:t>
            </a:r>
          </a:p>
        </p:txBody>
      </p:sp>
      <p:sp>
        <p:nvSpPr>
          <p:cNvPr id="14" name="Flecha: a la derecha 13">
            <a:extLst>
              <a:ext uri="{FF2B5EF4-FFF2-40B4-BE49-F238E27FC236}">
                <a16:creationId xmlns:a16="http://schemas.microsoft.com/office/drawing/2014/main" id="{08342C05-2FEE-7D51-1F41-84AB65C20908}"/>
              </a:ext>
            </a:extLst>
          </p:cNvPr>
          <p:cNvSpPr/>
          <p:nvPr/>
        </p:nvSpPr>
        <p:spPr>
          <a:xfrm>
            <a:off x="3816220" y="4352622"/>
            <a:ext cx="2593910" cy="391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Flecha: a la derecha 14">
            <a:extLst>
              <a:ext uri="{FF2B5EF4-FFF2-40B4-BE49-F238E27FC236}">
                <a16:creationId xmlns:a16="http://schemas.microsoft.com/office/drawing/2014/main" id="{388B7454-CD13-D51A-E489-C3A367AC5E79}"/>
              </a:ext>
            </a:extLst>
          </p:cNvPr>
          <p:cNvSpPr/>
          <p:nvPr/>
        </p:nvSpPr>
        <p:spPr>
          <a:xfrm>
            <a:off x="3816220" y="2333446"/>
            <a:ext cx="2593910" cy="391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Flecha: a la derecha 15">
            <a:extLst>
              <a:ext uri="{FF2B5EF4-FFF2-40B4-BE49-F238E27FC236}">
                <a16:creationId xmlns:a16="http://schemas.microsoft.com/office/drawing/2014/main" id="{8FDFB78A-1252-0968-B90C-CA71164DD472}"/>
              </a:ext>
            </a:extLst>
          </p:cNvPr>
          <p:cNvSpPr/>
          <p:nvPr/>
        </p:nvSpPr>
        <p:spPr>
          <a:xfrm>
            <a:off x="3816220" y="931973"/>
            <a:ext cx="2593910" cy="391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123504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008778" cy="610863"/>
          </a:xfrm>
        </p:spPr>
        <p:txBody>
          <a:bodyPr rtlCol="0">
            <a:normAutofit/>
          </a:bodyPr>
          <a:lstStyle/>
          <a:p>
            <a:pPr rtl="0"/>
            <a:r>
              <a:rPr lang="es-MX" dirty="0"/>
              <a:t>Para que se utiliza Machine </a:t>
            </a:r>
            <a:r>
              <a:rPr lang="es-MX" dirty="0" err="1"/>
              <a:t>Learning</a:t>
            </a:r>
            <a:r>
              <a:rPr lang="es-MX" dirty="0"/>
              <a:t>?</a:t>
            </a:r>
          </a:p>
        </p:txBody>
      </p:sp>
      <p:sp>
        <p:nvSpPr>
          <p:cNvPr id="6" name="Marcador de posición de número de diapositiva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s-MX" smtClean="0"/>
              <a:pPr rtl="0"/>
              <a:t>9</a:t>
            </a:fld>
            <a:endParaRPr lang="es-MX" dirty="0"/>
          </a:p>
        </p:txBody>
      </p:sp>
      <p:sp>
        <p:nvSpPr>
          <p:cNvPr id="5" name="Marcador de posición de pie de página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s-MX" dirty="0"/>
              <a:t>Revisión anual</a:t>
            </a:r>
          </a:p>
        </p:txBody>
      </p:sp>
      <p:sp>
        <p:nvSpPr>
          <p:cNvPr id="4" name="Marcador de posición de fecha 3">
            <a:extLst>
              <a:ext uri="{FF2B5EF4-FFF2-40B4-BE49-F238E27FC236}">
                <a16:creationId xmlns:a16="http://schemas.microsoft.com/office/drawing/2014/main" id="{B9865729-8F7C-E34E-AA31-9352CF6D9EB9}"/>
              </a:ext>
            </a:extLst>
          </p:cNvPr>
          <p:cNvSpPr>
            <a:spLocks noGrp="1"/>
          </p:cNvSpPr>
          <p:nvPr>
            <p:ph type="dt" sz="half" idx="11"/>
          </p:nvPr>
        </p:nvSpPr>
        <p:spPr>
          <a:xfrm>
            <a:off x="2992119" y="6332220"/>
            <a:ext cx="2123577" cy="247651"/>
          </a:xfrm>
        </p:spPr>
        <p:txBody>
          <a:bodyPr rtlCol="0"/>
          <a:lstStyle/>
          <a:p>
            <a:pPr rtl="0"/>
            <a:fld id="{A1610430-73C2-44D9-8E00-67DCAFADAC67}" type="datetime4">
              <a:rPr lang="es-MX" smtClean="0"/>
              <a:t>16 de abril de 2024</a:t>
            </a:fld>
            <a:endParaRPr lang="es-MX" dirty="0"/>
          </a:p>
        </p:txBody>
      </p:sp>
      <p:sp>
        <p:nvSpPr>
          <p:cNvPr id="8" name="CuadroTexto 7">
            <a:extLst>
              <a:ext uri="{FF2B5EF4-FFF2-40B4-BE49-F238E27FC236}">
                <a16:creationId xmlns:a16="http://schemas.microsoft.com/office/drawing/2014/main" id="{BF1B122F-7B4F-640B-C2F1-95F8AB214298}"/>
              </a:ext>
            </a:extLst>
          </p:cNvPr>
          <p:cNvSpPr txBox="1"/>
          <p:nvPr/>
        </p:nvSpPr>
        <p:spPr>
          <a:xfrm>
            <a:off x="971550" y="1586199"/>
            <a:ext cx="10402466" cy="4985980"/>
          </a:xfrm>
          <a:prstGeom prst="rect">
            <a:avLst/>
          </a:prstGeom>
          <a:noFill/>
        </p:spPr>
        <p:txBody>
          <a:bodyPr wrap="square" rtlCol="0">
            <a:spAutoFit/>
          </a:bodyPr>
          <a:lstStyle/>
          <a:p>
            <a:pPr marL="285750" indent="-285750">
              <a:buFont typeface="Arial" panose="020B0604020202020204" pitchFamily="34" charset="0"/>
              <a:buChar char="•"/>
            </a:pPr>
            <a:r>
              <a:rPr lang="es-MX" sz="2000" dirty="0">
                <a:solidFill>
                  <a:schemeClr val="bg1"/>
                </a:solidFill>
              </a:rPr>
              <a:t>Predicciones. Por ejemplo, utilizando diagnósticos previos poder predecir una enfermedad. </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Reconocimiento de Imágenes. Por ejemplo, a través de analizar patrones en una imagen poder reconocer tejidos cancerosos.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Reconocimiento de Voz. Por ejemplo a través de biomarcadores de voz diagnosticar enfermedades cardiacas, pulmonares e incluso Parkinson.</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Categorización.</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Algoritmos de agrupación. </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Detectar anomalías.</a:t>
            </a:r>
          </a:p>
          <a:p>
            <a:pPr marL="285750" indent="-285750">
              <a:buFont typeface="Arial" panose="020B0604020202020204" pitchFamily="34" charset="0"/>
              <a:buChar char="•"/>
            </a:pPr>
            <a:endParaRPr lang="es-MX" sz="2000" dirty="0">
              <a:solidFill>
                <a:schemeClr val="bg1"/>
              </a:solidFill>
            </a:endParaRPr>
          </a:p>
          <a:p>
            <a:pPr marL="285750" indent="-285750">
              <a:buFont typeface="Arial" panose="020B0604020202020204" pitchFamily="34" charset="0"/>
              <a:buChar char="•"/>
            </a:pPr>
            <a:r>
              <a:rPr lang="es-MX" sz="2000" dirty="0">
                <a:solidFill>
                  <a:schemeClr val="bg1"/>
                </a:solidFill>
              </a:rPr>
              <a:t>Dar recomendaciones.</a:t>
            </a:r>
          </a:p>
          <a:p>
            <a:endParaRPr lang="es-MX" dirty="0"/>
          </a:p>
        </p:txBody>
      </p:sp>
    </p:spTree>
    <p:extLst>
      <p:ext uri="{BB962C8B-B14F-4D97-AF65-F5344CB8AC3E}">
        <p14:creationId xmlns:p14="http://schemas.microsoft.com/office/powerpoint/2010/main" val="3382377393"/>
      </p:ext>
    </p:extLst>
  </p:cSld>
  <p:clrMapOvr>
    <a:masterClrMapping/>
  </p:clrMapOvr>
</p:sld>
</file>

<file path=ppt/theme/theme1.xml><?xml version="1.0" encoding="utf-8"?>
<a:theme xmlns:a="http://schemas.openxmlformats.org/drawingml/2006/main" name="Tema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29_TF78853419_Win32.potx" id="{697C08D2-4C4A-4521-8070-5B07DA2F2744}" vid="{B4D4694D-4865-44CB-AD44-43D5DBA7E4D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anual geométrica</Template>
  <TotalTime>3328</TotalTime>
  <Words>1858</Words>
  <Application>Microsoft Office PowerPoint</Application>
  <PresentationFormat>Panorámica</PresentationFormat>
  <Paragraphs>305</Paragraphs>
  <Slides>29</Slides>
  <Notes>23</Notes>
  <HiddenSlides>1</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Arial</vt:lpstr>
      <vt:lpstr>Calibri</vt:lpstr>
      <vt:lpstr>Franklin Gothic Book</vt:lpstr>
      <vt:lpstr>Franklin Gothic Demi</vt:lpstr>
      <vt:lpstr>Plus Jakarta Sans</vt:lpstr>
      <vt:lpstr>Söhne</vt:lpstr>
      <vt:lpstr>Wingdings</vt:lpstr>
      <vt:lpstr>Tema1</vt:lpstr>
      <vt:lpstr>Inteligencia Artificial en Rehabilitación</vt:lpstr>
      <vt:lpstr>Agenda</vt:lpstr>
      <vt:lpstr>Inteligencia Artificial</vt:lpstr>
      <vt:lpstr>La inteligencia artificial (IA), es un campo en constante crecimiento y rama de la computación con una variedad de aplicaciones diseñadas para mejorar la salud y el bienestar ocasionado por enfermedades neurológicas, cardiovasculares y diabetes. Tiene el potencial de modificar, reformar o complementar los enfoques actuales para diagnosticar y gestionar estas y otras condiciones crónicas de salud. </vt:lpstr>
      <vt:lpstr>Tipos de IA</vt:lpstr>
      <vt:lpstr>Tipos de IA</vt:lpstr>
      <vt:lpstr>Presentación de PowerPoint</vt:lpstr>
      <vt:lpstr>Presentación de PowerPoint</vt:lpstr>
      <vt:lpstr>Para que se utiliza Machine Learning?</vt:lpstr>
      <vt:lpstr>Etapas del Machine Learning</vt:lpstr>
      <vt:lpstr>Recolección de datos</vt:lpstr>
      <vt:lpstr>Preprocesamiento de datos</vt:lpstr>
      <vt:lpstr>Modelos</vt:lpstr>
      <vt:lpstr>Predicciones</vt:lpstr>
      <vt:lpstr>Inteligencia Artificial y Machine Learning en Rehabilitación</vt:lpstr>
      <vt:lpstr>Ejemplos</vt:lpstr>
      <vt:lpstr>Ejemplos</vt:lpstr>
      <vt:lpstr>Presentación de PowerPoint</vt:lpstr>
      <vt:lpstr>Ejemplos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Consideraciones éticas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Artificial en Rehabilitación</dc:title>
  <dc:creator>Rik Cruz</dc:creator>
  <cp:lastModifiedBy>Rik Cruz</cp:lastModifiedBy>
  <cp:revision>30</cp:revision>
  <dcterms:created xsi:type="dcterms:W3CDTF">2024-04-10T21:56:44Z</dcterms:created>
  <dcterms:modified xsi:type="dcterms:W3CDTF">2024-04-17T20:07:09Z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