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4.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5.xml" ContentType="application/vnd.openxmlformats-officedocument.theme+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theme/theme6.xml" ContentType="application/vnd.openxmlformats-officedocument.theme+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6" r:id="rId4"/>
    <p:sldMasterId id="2147483704" r:id="rId5"/>
    <p:sldMasterId id="2147483716" r:id="rId6"/>
    <p:sldMasterId id="2147483730" r:id="rId7"/>
    <p:sldMasterId id="2147483755" r:id="rId8"/>
    <p:sldMasterId id="2147483780" r:id="rId9"/>
    <p:sldMasterId id="2147483805" r:id="rId10"/>
  </p:sldMasterIdLst>
  <p:notesMasterIdLst>
    <p:notesMasterId r:id="rId45"/>
  </p:notesMasterIdLst>
  <p:sldIdLst>
    <p:sldId id="293" r:id="rId11"/>
    <p:sldId id="381" r:id="rId12"/>
    <p:sldId id="325" r:id="rId13"/>
    <p:sldId id="375" r:id="rId14"/>
    <p:sldId id="342" r:id="rId15"/>
    <p:sldId id="347" r:id="rId16"/>
    <p:sldId id="348" r:id="rId17"/>
    <p:sldId id="349" r:id="rId18"/>
    <p:sldId id="350" r:id="rId19"/>
    <p:sldId id="351" r:id="rId20"/>
    <p:sldId id="380" r:id="rId21"/>
    <p:sldId id="376" r:id="rId22"/>
    <p:sldId id="352" r:id="rId23"/>
    <p:sldId id="353" r:id="rId24"/>
    <p:sldId id="354" r:id="rId25"/>
    <p:sldId id="355" r:id="rId26"/>
    <p:sldId id="356" r:id="rId27"/>
    <p:sldId id="357" r:id="rId28"/>
    <p:sldId id="359" r:id="rId29"/>
    <p:sldId id="360" r:id="rId30"/>
    <p:sldId id="358" r:id="rId31"/>
    <p:sldId id="379" r:id="rId32"/>
    <p:sldId id="377" r:id="rId33"/>
    <p:sldId id="362" r:id="rId34"/>
    <p:sldId id="363" r:id="rId35"/>
    <p:sldId id="365" r:id="rId36"/>
    <p:sldId id="366" r:id="rId37"/>
    <p:sldId id="367" r:id="rId38"/>
    <p:sldId id="369" r:id="rId39"/>
    <p:sldId id="370" r:id="rId40"/>
    <p:sldId id="378" r:id="rId41"/>
    <p:sldId id="306" r:id="rId42"/>
    <p:sldId id="310" r:id="rId43"/>
    <p:sldId id="292" r:id="rId44"/>
  </p:sldIdLst>
  <p:sldSz cx="9144000" cy="6858000" type="screen4x3"/>
  <p:notesSz cx="7010400" cy="9296400"/>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FF0000"/>
    <a:srgbClr val="E8F6E4"/>
    <a:srgbClr val="EEEFD7"/>
    <a:srgbClr val="FF33CC"/>
    <a:srgbClr val="BBCDE3"/>
    <a:srgbClr val="B395D8"/>
    <a:srgbClr val="3E8C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59" autoAdjust="0"/>
    <p:restoredTop sz="86353" autoAdjust="0"/>
  </p:normalViewPr>
  <p:slideViewPr>
    <p:cSldViewPr snapToGrid="0">
      <p:cViewPr varScale="1">
        <p:scale>
          <a:sx n="74" d="100"/>
          <a:sy n="74" d="100"/>
        </p:scale>
        <p:origin x="1194" y="72"/>
      </p:cViewPr>
      <p:guideLst>
        <p:guide orient="horz" pos="2160"/>
        <p:guide pos="2880"/>
      </p:guideLst>
    </p:cSldViewPr>
  </p:slideViewPr>
  <p:outlineViewPr>
    <p:cViewPr>
      <p:scale>
        <a:sx n="33" d="100"/>
        <a:sy n="33" d="100"/>
      </p:scale>
      <p:origin x="258" y="2226"/>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7" d="100"/>
          <a:sy n="87" d="100"/>
        </p:scale>
        <p:origin x="3804" y="9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3" Type="http://schemas.openxmlformats.org/officeDocument/2006/relationships/customXml" Target="../customXml/item3.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slide" Target="slides/slide3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theme" Target="theme/theme1.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viewProps" Target="viewProps.xml"/><Relationship Id="rId8" Type="http://schemas.openxmlformats.org/officeDocument/2006/relationships/slideMaster" Target="slideMasters/slideMaster5.xml"/></Relationships>
</file>

<file path=ppt/_rels/viewProps.xml.rels><?xml version="1.0" encoding="UTF-8" standalone="yes"?>
<Relationships xmlns="http://schemas.openxmlformats.org/package/2006/relationships"><Relationship Id="rId8" Type="http://schemas.openxmlformats.org/officeDocument/2006/relationships/slide" Target="slides/slide15.xml"/><Relationship Id="rId13" Type="http://schemas.openxmlformats.org/officeDocument/2006/relationships/slide" Target="slides/slide20.xml"/><Relationship Id="rId18" Type="http://schemas.openxmlformats.org/officeDocument/2006/relationships/slide" Target="slides/slide27.xml"/><Relationship Id="rId3" Type="http://schemas.openxmlformats.org/officeDocument/2006/relationships/slide" Target="slides/slide8.xml"/><Relationship Id="rId21" Type="http://schemas.openxmlformats.org/officeDocument/2006/relationships/slide" Target="slides/slide30.xml"/><Relationship Id="rId7" Type="http://schemas.openxmlformats.org/officeDocument/2006/relationships/slide" Target="slides/slide14.xml"/><Relationship Id="rId12" Type="http://schemas.openxmlformats.org/officeDocument/2006/relationships/slide" Target="slides/slide19.xml"/><Relationship Id="rId17" Type="http://schemas.openxmlformats.org/officeDocument/2006/relationships/slide" Target="slides/slide26.xml"/><Relationship Id="rId2" Type="http://schemas.openxmlformats.org/officeDocument/2006/relationships/slide" Target="slides/slide7.xml"/><Relationship Id="rId16" Type="http://schemas.openxmlformats.org/officeDocument/2006/relationships/slide" Target="slides/slide25.xml"/><Relationship Id="rId20" Type="http://schemas.openxmlformats.org/officeDocument/2006/relationships/slide" Target="slides/slide29.xml"/><Relationship Id="rId1" Type="http://schemas.openxmlformats.org/officeDocument/2006/relationships/slide" Target="slides/slide5.xml"/><Relationship Id="rId6" Type="http://schemas.openxmlformats.org/officeDocument/2006/relationships/slide" Target="slides/slide13.xml"/><Relationship Id="rId11" Type="http://schemas.openxmlformats.org/officeDocument/2006/relationships/slide" Target="slides/slide18.xml"/><Relationship Id="rId5" Type="http://schemas.openxmlformats.org/officeDocument/2006/relationships/slide" Target="slides/slide10.xml"/><Relationship Id="rId15" Type="http://schemas.openxmlformats.org/officeDocument/2006/relationships/slide" Target="slides/slide24.xml"/><Relationship Id="rId10" Type="http://schemas.openxmlformats.org/officeDocument/2006/relationships/slide" Target="slides/slide17.xml"/><Relationship Id="rId19" Type="http://schemas.openxmlformats.org/officeDocument/2006/relationships/slide" Target="slides/slide28.xml"/><Relationship Id="rId4" Type="http://schemas.openxmlformats.org/officeDocument/2006/relationships/slide" Target="slides/slide9.xml"/><Relationship Id="rId9" Type="http://schemas.openxmlformats.org/officeDocument/2006/relationships/slide" Target="slides/slide16.xml"/><Relationship Id="rId14" Type="http://schemas.openxmlformats.org/officeDocument/2006/relationships/slide" Target="slides/slide2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238125"/>
            <a:ext cx="3038475" cy="347663"/>
          </a:xfrm>
          <a:prstGeom prst="rect">
            <a:avLst/>
          </a:prstGeom>
          <a:noFill/>
          <a:ln w="9525">
            <a:noFill/>
            <a:miter lim="800000"/>
            <a:headEnd/>
            <a:tailEnd/>
          </a:ln>
          <a:effectLst/>
        </p:spPr>
        <p:txBody>
          <a:bodyPr vert="horz" wrap="square" lIns="91440" tIns="0" rIns="91440" bIns="0" numCol="1" anchor="t" anchorCtr="0" compatLnSpc="1">
            <a:prstTxWarp prst="textNoShape">
              <a:avLst/>
            </a:prstTxWarp>
          </a:bodyPr>
          <a:lstStyle>
            <a:lvl1pPr algn="l" eaLnBrk="1" hangingPunct="1">
              <a:defRPr sz="1200">
                <a:solidFill>
                  <a:srgbClr val="336699"/>
                </a:solidFill>
                <a:latin typeface="Arial" charset="0"/>
                <a:cs typeface="+mn-cs"/>
              </a:defRPr>
            </a:lvl1pPr>
          </a:lstStyle>
          <a:p>
            <a:pPr>
              <a:defRPr/>
            </a:pPr>
            <a:r>
              <a:rPr lang="en-US" dirty="0"/>
              <a:t>Module 4: Managing Security</a:t>
            </a:r>
          </a:p>
        </p:txBody>
      </p:sp>
      <p:sp>
        <p:nvSpPr>
          <p:cNvPr id="5123" name="Rectangle 3"/>
          <p:cNvSpPr>
            <a:spLocks noGrp="1" noChangeArrowheads="1"/>
          </p:cNvSpPr>
          <p:nvPr>
            <p:ph type="dt" idx="1"/>
          </p:nvPr>
        </p:nvSpPr>
        <p:spPr bwMode="auto">
          <a:xfrm>
            <a:off x="0" y="0"/>
            <a:ext cx="303847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cs typeface="+mn-cs"/>
              </a:defRPr>
            </a:lvl1pPr>
          </a:lstStyle>
          <a:p>
            <a:pPr>
              <a:defRPr/>
            </a:pPr>
            <a:r>
              <a:rPr lang="en-US" dirty="0"/>
              <a:t>Course 2786B</a:t>
            </a:r>
          </a:p>
        </p:txBody>
      </p:sp>
      <p:sp>
        <p:nvSpPr>
          <p:cNvPr id="19460" name="Rectangle 4"/>
          <p:cNvSpPr>
            <a:spLocks noGrp="1" noRot="1" noChangeAspect="1" noChangeArrowheads="1" noTextEdit="1"/>
          </p:cNvSpPr>
          <p:nvPr>
            <p:ph type="sldImg" idx="2"/>
          </p:nvPr>
        </p:nvSpPr>
        <p:spPr bwMode="auto">
          <a:xfrm>
            <a:off x="4367213" y="76200"/>
            <a:ext cx="2528887" cy="1897063"/>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314325" y="795338"/>
            <a:ext cx="6286500" cy="8232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7"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Arial" charset="0"/>
                <a:cs typeface="+mn-cs"/>
              </a:defRPr>
            </a:lvl1pPr>
          </a:lstStyle>
          <a:p>
            <a:pPr>
              <a:defRPr/>
            </a:pPr>
            <a:fld id="{F7CDD145-17A8-454E-9AC4-066C4616686D}" type="slidenum">
              <a:rPr lang="en-US"/>
              <a:pPr>
                <a:defRPr/>
              </a:pPr>
              <a:t>‹Nº›</a:t>
            </a:fld>
            <a:endParaRPr lang="en-US" dirty="0"/>
          </a:p>
        </p:txBody>
      </p:sp>
    </p:spTree>
    <p:extLst>
      <p:ext uri="{BB962C8B-B14F-4D97-AF65-F5344CB8AC3E}">
        <p14:creationId xmlns:p14="http://schemas.microsoft.com/office/powerpoint/2010/main" val="2898171260"/>
      </p:ext>
    </p:extLst>
  </p:cSld>
  <p:clrMap bg1="lt1" tx1="dk1" bg2="lt2" tx2="dk2" accent1="accent1" accent2="accent2" accent3="accent3" accent4="accent4" accent5="accent5" accent6="accent6" hlink="hlink" folHlink="folHlink"/>
  <p:hf ftr="0"/>
  <p:notesStyle>
    <a:lvl1pPr algn="l" rtl="0" eaLnBrk="0" fontAlgn="base" hangingPunct="0">
      <a:spcBef>
        <a:spcPct val="0"/>
      </a:spcBef>
      <a:spcAft>
        <a:spcPct val="60000"/>
      </a:spcAft>
      <a:defRPr sz="1000" kern="1200">
        <a:solidFill>
          <a:schemeClr val="tx1"/>
        </a:solidFill>
        <a:latin typeface="Arial" charset="0"/>
        <a:ea typeface="+mn-ea"/>
        <a:cs typeface="+mn-cs"/>
      </a:defRPr>
    </a:lvl1pPr>
    <a:lvl2pPr marL="342900" indent="-114300" algn="l" rtl="0" eaLnBrk="0" fontAlgn="base" hangingPunct="0">
      <a:spcBef>
        <a:spcPct val="0"/>
      </a:spcBef>
      <a:spcAft>
        <a:spcPct val="60000"/>
      </a:spcAft>
      <a:buClr>
        <a:srgbClr val="336699"/>
      </a:buClr>
      <a:buChar char="•"/>
      <a:defRPr sz="1000" kern="1200">
        <a:solidFill>
          <a:schemeClr val="tx1"/>
        </a:solidFill>
        <a:latin typeface="Arial" charset="0"/>
        <a:ea typeface="+mn-ea"/>
        <a:cs typeface="+mn-cs"/>
      </a:defRPr>
    </a:lvl2pPr>
    <a:lvl3pPr marL="914400" algn="l" rtl="0" eaLnBrk="0" fontAlgn="base" hangingPunct="0">
      <a:spcBef>
        <a:spcPct val="0"/>
      </a:spcBef>
      <a:spcAft>
        <a:spcPct val="60000"/>
      </a:spcAft>
      <a:defRPr sz="1000" kern="1200">
        <a:solidFill>
          <a:schemeClr val="tx1"/>
        </a:solidFill>
        <a:latin typeface="Arial" charset="0"/>
        <a:ea typeface="+mn-ea"/>
        <a:cs typeface="+mn-cs"/>
      </a:defRPr>
    </a:lvl3pPr>
    <a:lvl4pPr marL="1371600" algn="l" rtl="0" eaLnBrk="0" fontAlgn="base" hangingPunct="0">
      <a:spcBef>
        <a:spcPct val="0"/>
      </a:spcBef>
      <a:spcAft>
        <a:spcPct val="60000"/>
      </a:spcAft>
      <a:defRPr sz="1000" kern="1200">
        <a:solidFill>
          <a:schemeClr val="tx1"/>
        </a:solidFill>
        <a:latin typeface="Arial" charset="0"/>
        <a:ea typeface="+mn-ea"/>
        <a:cs typeface="+mn-cs"/>
      </a:defRPr>
    </a:lvl4pPr>
    <a:lvl5pPr marL="1828800" algn="l" rtl="0" eaLnBrk="0" fontAlgn="base" hangingPunct="0">
      <a:spcBef>
        <a:spcPct val="0"/>
      </a:spcBef>
      <a:spcAft>
        <a:spcPct val="60000"/>
      </a:spcAft>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165026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286000"/>
            <a:ext cx="6286500" cy="6742113"/>
          </a:xfrm>
        </p:spPr>
        <p:txBody>
          <a:bodyPr/>
          <a:lstStyle/>
          <a:p>
            <a:endParaRPr lang="en-US" dirty="0" smtClean="0"/>
          </a:p>
          <a:p>
            <a:pPr marL="0" indent="0">
              <a:buFont typeface="Arial" pitchFamily="34" charset="0"/>
              <a:buNone/>
            </a:pPr>
            <a:endParaRPr lang="en-US" dirty="0"/>
          </a:p>
        </p:txBody>
      </p:sp>
      <p:sp>
        <p:nvSpPr>
          <p:cNvPr id="4" name="Header Placeholder 3"/>
          <p:cNvSpPr>
            <a:spLocks noGrp="1"/>
          </p:cNvSpPr>
          <p:nvPr>
            <p:ph type="hdr" sz="quarter" idx="10"/>
          </p:nvPr>
        </p:nvSpPr>
        <p:spPr/>
        <p:txBody>
          <a:bodyPr/>
          <a:lstStyle/>
          <a:p>
            <a:pPr>
              <a:defRPr/>
            </a:pPr>
            <a:r>
              <a:rPr lang="en-US" dirty="0"/>
              <a:t>Module 4: Writing SELECT Queries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10</a:t>
            </a:fld>
            <a:endParaRPr lang="en-US" dirty="0"/>
          </a:p>
        </p:txBody>
      </p:sp>
    </p:spTree>
    <p:extLst>
      <p:ext uri="{BB962C8B-B14F-4D97-AF65-F5344CB8AC3E}">
        <p14:creationId xmlns:p14="http://schemas.microsoft.com/office/powerpoint/2010/main" val="16896033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11</a:t>
            </a:fld>
            <a:endParaRPr lang="en-US" dirty="0"/>
          </a:p>
        </p:txBody>
      </p:sp>
    </p:spTree>
    <p:extLst>
      <p:ext uri="{BB962C8B-B14F-4D97-AF65-F5344CB8AC3E}">
        <p14:creationId xmlns:p14="http://schemas.microsoft.com/office/powerpoint/2010/main" val="5849763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12</a:t>
            </a:fld>
            <a:endParaRPr lang="en-US" dirty="0"/>
          </a:p>
        </p:txBody>
      </p:sp>
    </p:spTree>
    <p:extLst>
      <p:ext uri="{BB962C8B-B14F-4D97-AF65-F5344CB8AC3E}">
        <p14:creationId xmlns:p14="http://schemas.microsoft.com/office/powerpoint/2010/main" val="15495630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264229"/>
            <a:ext cx="6286500" cy="6763884"/>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Module 5: Querying Multiple Tables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13</a:t>
            </a:fld>
            <a:endParaRPr lang="en-US" dirty="0"/>
          </a:p>
        </p:txBody>
      </p:sp>
    </p:spTree>
    <p:extLst>
      <p:ext uri="{BB962C8B-B14F-4D97-AF65-F5344CB8AC3E}">
        <p14:creationId xmlns:p14="http://schemas.microsoft.com/office/powerpoint/2010/main" val="30638041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p:txBody>
          <a:bodyPr/>
          <a:lstStyle/>
          <a:p>
            <a:pPr>
              <a:defRPr/>
            </a:pPr>
            <a:r>
              <a:rPr lang="en-US" dirty="0"/>
              <a:t>Module 5: Querying Multiple Tables</a:t>
            </a:r>
          </a:p>
        </p:txBody>
      </p:sp>
      <p:sp>
        <p:nvSpPr>
          <p:cNvPr id="23555" name="Rectangle 3"/>
          <p:cNvSpPr>
            <a:spLocks noGrp="1" noChangeArrowheads="1"/>
          </p:cNvSpPr>
          <p:nvPr>
            <p:ph type="dt" sz="quarter" idx="1"/>
          </p:nvPr>
        </p:nvSpPr>
        <p:spPr/>
        <p:txBody>
          <a:bodyPr/>
          <a:lstStyle/>
          <a:p>
            <a:pPr>
              <a:defRPr/>
            </a:pPr>
            <a:r>
              <a:rPr lang="en-US" dirty="0"/>
              <a:t>Course 10774A</a:t>
            </a:r>
          </a:p>
        </p:txBody>
      </p:sp>
      <p:sp>
        <p:nvSpPr>
          <p:cNvPr id="23556" name="Rectangle 7"/>
          <p:cNvSpPr>
            <a:spLocks noGrp="1" noChangeArrowheads="1"/>
          </p:cNvSpPr>
          <p:nvPr>
            <p:ph type="sldNum" sz="quarter" idx="5"/>
          </p:nvPr>
        </p:nvSpPr>
        <p:spPr/>
        <p:txBody>
          <a:bodyPr/>
          <a:lstStyle/>
          <a:p>
            <a:pPr>
              <a:defRPr/>
            </a:pPr>
            <a:fld id="{7B3204F0-5513-4735-91E3-DA16E8EB1949}" type="slidenum">
              <a:rPr lang="en-US" smtClean="0"/>
              <a:pPr>
                <a:defRPr/>
              </a:pPr>
              <a:t>14</a:t>
            </a:fld>
            <a:endParaRPr lang="en-US" dirty="0" smtClean="0"/>
          </a:p>
        </p:txBody>
      </p:sp>
      <p:sp>
        <p:nvSpPr>
          <p:cNvPr id="21509" name="Rectangle 2"/>
          <p:cNvSpPr>
            <a:spLocks noGrp="1" noRot="1" noChangeAspect="1" noChangeArrowheads="1" noTextEdit="1"/>
          </p:cNvSpPr>
          <p:nvPr>
            <p:ph type="sldImg"/>
          </p:nvPr>
        </p:nvSpPr>
        <p:spPr>
          <a:ln/>
        </p:spPr>
      </p:sp>
      <p:sp>
        <p:nvSpPr>
          <p:cNvPr id="21510" name="Rectangle 3"/>
          <p:cNvSpPr>
            <a:spLocks noGrp="1" noChangeArrowheads="1"/>
          </p:cNvSpPr>
          <p:nvPr>
            <p:ph type="body" idx="1"/>
          </p:nvPr>
        </p:nvSpPr>
        <p:spPr>
          <a:xfrm>
            <a:off x="314325" y="2255838"/>
            <a:ext cx="6286500" cy="6772275"/>
          </a:xfrm>
          <a:noFill/>
          <a:ln/>
        </p:spPr>
        <p:txBody>
          <a:bodyPr/>
          <a:lstStyle/>
          <a:p>
            <a:pPr eaLnBrk="1" hangingPunct="1"/>
            <a:endParaRPr lang="en-US" dirty="0" smtClean="0"/>
          </a:p>
        </p:txBody>
      </p:sp>
    </p:spTree>
    <p:extLst>
      <p:ext uri="{BB962C8B-B14F-4D97-AF65-F5344CB8AC3E}">
        <p14:creationId xmlns:p14="http://schemas.microsoft.com/office/powerpoint/2010/main" val="24840394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p:txBody>
          <a:bodyPr/>
          <a:lstStyle/>
          <a:p>
            <a:pPr>
              <a:defRPr/>
            </a:pPr>
            <a:r>
              <a:rPr lang="en-US" dirty="0"/>
              <a:t>Module 5: Querying Multiple Tables</a:t>
            </a:r>
          </a:p>
        </p:txBody>
      </p:sp>
      <p:sp>
        <p:nvSpPr>
          <p:cNvPr id="24579" name="Rectangle 3"/>
          <p:cNvSpPr>
            <a:spLocks noGrp="1" noChangeArrowheads="1"/>
          </p:cNvSpPr>
          <p:nvPr>
            <p:ph type="dt" sz="quarter" idx="1"/>
          </p:nvPr>
        </p:nvSpPr>
        <p:spPr/>
        <p:txBody>
          <a:bodyPr/>
          <a:lstStyle/>
          <a:p>
            <a:pPr>
              <a:defRPr/>
            </a:pPr>
            <a:r>
              <a:rPr lang="en-US" dirty="0"/>
              <a:t>Course 10774A</a:t>
            </a:r>
          </a:p>
        </p:txBody>
      </p:sp>
      <p:sp>
        <p:nvSpPr>
          <p:cNvPr id="24580" name="Rectangle 7"/>
          <p:cNvSpPr>
            <a:spLocks noGrp="1" noChangeArrowheads="1"/>
          </p:cNvSpPr>
          <p:nvPr>
            <p:ph type="sldNum" sz="quarter" idx="5"/>
          </p:nvPr>
        </p:nvSpPr>
        <p:spPr/>
        <p:txBody>
          <a:bodyPr/>
          <a:lstStyle/>
          <a:p>
            <a:pPr>
              <a:defRPr/>
            </a:pPr>
            <a:fld id="{153118CA-D3C8-40C0-8794-C73260024253}" type="slidenum">
              <a:rPr lang="en-US" smtClean="0"/>
              <a:pPr>
                <a:defRPr/>
              </a:pPr>
              <a:t>15</a:t>
            </a:fld>
            <a:endParaRPr lang="en-US" dirty="0" smtClean="0"/>
          </a:p>
        </p:txBody>
      </p:sp>
      <p:sp>
        <p:nvSpPr>
          <p:cNvPr id="22533" name="Rectangle 2"/>
          <p:cNvSpPr>
            <a:spLocks noGrp="1" noRot="1" noChangeAspect="1" noChangeArrowheads="1" noTextEdit="1"/>
          </p:cNvSpPr>
          <p:nvPr>
            <p:ph type="sldImg"/>
          </p:nvPr>
        </p:nvSpPr>
        <p:spPr>
          <a:ln/>
        </p:spPr>
      </p:sp>
      <p:sp>
        <p:nvSpPr>
          <p:cNvPr id="22534" name="Rectangle 3"/>
          <p:cNvSpPr>
            <a:spLocks noGrp="1" noChangeArrowheads="1"/>
          </p:cNvSpPr>
          <p:nvPr>
            <p:ph type="body" idx="1"/>
          </p:nvPr>
        </p:nvSpPr>
        <p:spPr>
          <a:xfrm>
            <a:off x="314325" y="2184400"/>
            <a:ext cx="6286500" cy="6843713"/>
          </a:xfrm>
          <a:noFill/>
          <a:ln/>
        </p:spPr>
        <p:txBody>
          <a:bodyPr/>
          <a:lstStyle/>
          <a:p>
            <a:pPr eaLnBrk="1" hangingPunct="1"/>
            <a:endParaRPr lang="en-US" dirty="0" smtClean="0"/>
          </a:p>
        </p:txBody>
      </p:sp>
    </p:spTree>
    <p:extLst>
      <p:ext uri="{BB962C8B-B14F-4D97-AF65-F5344CB8AC3E}">
        <p14:creationId xmlns:p14="http://schemas.microsoft.com/office/powerpoint/2010/main" val="29916397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p:txBody>
          <a:bodyPr/>
          <a:lstStyle/>
          <a:p>
            <a:pPr>
              <a:defRPr/>
            </a:pPr>
            <a:r>
              <a:rPr lang="en-US" dirty="0"/>
              <a:t>Module 5: Querying Multiple Tables</a:t>
            </a:r>
          </a:p>
        </p:txBody>
      </p:sp>
      <p:sp>
        <p:nvSpPr>
          <p:cNvPr id="24579" name="Rectangle 3"/>
          <p:cNvSpPr>
            <a:spLocks noGrp="1" noChangeArrowheads="1"/>
          </p:cNvSpPr>
          <p:nvPr>
            <p:ph type="dt" sz="quarter" idx="1"/>
          </p:nvPr>
        </p:nvSpPr>
        <p:spPr/>
        <p:txBody>
          <a:bodyPr/>
          <a:lstStyle/>
          <a:p>
            <a:pPr>
              <a:defRPr/>
            </a:pPr>
            <a:r>
              <a:rPr lang="en-US" dirty="0"/>
              <a:t>Course 10774A</a:t>
            </a:r>
          </a:p>
        </p:txBody>
      </p:sp>
      <p:sp>
        <p:nvSpPr>
          <p:cNvPr id="24580" name="Rectangle 7"/>
          <p:cNvSpPr>
            <a:spLocks noGrp="1" noChangeArrowheads="1"/>
          </p:cNvSpPr>
          <p:nvPr>
            <p:ph type="sldNum" sz="quarter" idx="5"/>
          </p:nvPr>
        </p:nvSpPr>
        <p:spPr/>
        <p:txBody>
          <a:bodyPr/>
          <a:lstStyle/>
          <a:p>
            <a:pPr>
              <a:defRPr/>
            </a:pPr>
            <a:fld id="{153118CA-D3C8-40C0-8794-C73260024253}" type="slidenum">
              <a:rPr lang="en-US" smtClean="0"/>
              <a:pPr>
                <a:defRPr/>
              </a:pPr>
              <a:t>16</a:t>
            </a:fld>
            <a:endParaRPr lang="en-US" dirty="0" smtClean="0"/>
          </a:p>
        </p:txBody>
      </p:sp>
      <p:sp>
        <p:nvSpPr>
          <p:cNvPr id="22533" name="Rectangle 2"/>
          <p:cNvSpPr>
            <a:spLocks noGrp="1" noRot="1" noChangeAspect="1" noChangeArrowheads="1" noTextEdit="1"/>
          </p:cNvSpPr>
          <p:nvPr>
            <p:ph type="sldImg"/>
          </p:nvPr>
        </p:nvSpPr>
        <p:spPr>
          <a:ln/>
        </p:spPr>
      </p:sp>
      <p:sp>
        <p:nvSpPr>
          <p:cNvPr id="22534" name="Rectangle 3"/>
          <p:cNvSpPr>
            <a:spLocks noGrp="1" noChangeArrowheads="1"/>
          </p:cNvSpPr>
          <p:nvPr>
            <p:ph type="body" idx="1"/>
          </p:nvPr>
        </p:nvSpPr>
        <p:spPr>
          <a:xfrm>
            <a:off x="314325" y="2184400"/>
            <a:ext cx="6286500" cy="6843713"/>
          </a:xfrm>
          <a:noFill/>
          <a:ln/>
        </p:spPr>
        <p:txBody>
          <a:bodyPr/>
          <a:lstStyle/>
          <a:p>
            <a:pPr eaLnBrk="1" hangingPunct="1"/>
            <a:endParaRPr lang="en-US" dirty="0" smtClean="0"/>
          </a:p>
        </p:txBody>
      </p:sp>
    </p:spTree>
    <p:extLst>
      <p:ext uri="{BB962C8B-B14F-4D97-AF65-F5344CB8AC3E}">
        <p14:creationId xmlns:p14="http://schemas.microsoft.com/office/powerpoint/2010/main" val="24626435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98914"/>
            <a:ext cx="6286500" cy="6829199"/>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Module 5: Querying Multiple Tables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17</a:t>
            </a:fld>
            <a:endParaRPr lang="en-US" dirty="0"/>
          </a:p>
        </p:txBody>
      </p:sp>
    </p:spTree>
    <p:extLst>
      <p:ext uri="{BB962C8B-B14F-4D97-AF65-F5344CB8AC3E}">
        <p14:creationId xmlns:p14="http://schemas.microsoft.com/office/powerpoint/2010/main" val="38852692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p:txBody>
          <a:bodyPr/>
          <a:lstStyle/>
          <a:p>
            <a:pPr>
              <a:defRPr/>
            </a:pPr>
            <a:r>
              <a:rPr lang="en-US" dirty="0"/>
              <a:t>Module 5: Querying Multiple Tables</a:t>
            </a:r>
          </a:p>
        </p:txBody>
      </p:sp>
      <p:sp>
        <p:nvSpPr>
          <p:cNvPr id="24579" name="Rectangle 3"/>
          <p:cNvSpPr>
            <a:spLocks noGrp="1" noChangeArrowheads="1"/>
          </p:cNvSpPr>
          <p:nvPr>
            <p:ph type="dt" sz="quarter" idx="1"/>
          </p:nvPr>
        </p:nvSpPr>
        <p:spPr/>
        <p:txBody>
          <a:bodyPr/>
          <a:lstStyle/>
          <a:p>
            <a:pPr>
              <a:defRPr/>
            </a:pPr>
            <a:r>
              <a:rPr lang="en-US" dirty="0"/>
              <a:t>Course 10774A</a:t>
            </a:r>
          </a:p>
        </p:txBody>
      </p:sp>
      <p:sp>
        <p:nvSpPr>
          <p:cNvPr id="24580" name="Rectangle 7"/>
          <p:cNvSpPr>
            <a:spLocks noGrp="1" noChangeArrowheads="1"/>
          </p:cNvSpPr>
          <p:nvPr>
            <p:ph type="sldNum" sz="quarter" idx="5"/>
          </p:nvPr>
        </p:nvSpPr>
        <p:spPr/>
        <p:txBody>
          <a:bodyPr/>
          <a:lstStyle/>
          <a:p>
            <a:pPr>
              <a:defRPr/>
            </a:pPr>
            <a:fld id="{153118CA-D3C8-40C0-8794-C73260024253}" type="slidenum">
              <a:rPr lang="en-US" smtClean="0"/>
              <a:pPr>
                <a:defRPr/>
              </a:pPr>
              <a:t>18</a:t>
            </a:fld>
            <a:endParaRPr lang="en-US" dirty="0" smtClean="0"/>
          </a:p>
        </p:txBody>
      </p:sp>
      <p:sp>
        <p:nvSpPr>
          <p:cNvPr id="22533" name="Rectangle 2"/>
          <p:cNvSpPr>
            <a:spLocks noGrp="1" noRot="1" noChangeAspect="1" noChangeArrowheads="1" noTextEdit="1"/>
          </p:cNvSpPr>
          <p:nvPr>
            <p:ph type="sldImg"/>
          </p:nvPr>
        </p:nvSpPr>
        <p:spPr>
          <a:ln/>
        </p:spPr>
      </p:sp>
      <p:sp>
        <p:nvSpPr>
          <p:cNvPr id="22534" name="Rectangle 3"/>
          <p:cNvSpPr>
            <a:spLocks noGrp="1" noChangeArrowheads="1"/>
          </p:cNvSpPr>
          <p:nvPr>
            <p:ph type="body" idx="1"/>
          </p:nvPr>
        </p:nvSpPr>
        <p:spPr>
          <a:xfrm>
            <a:off x="314325" y="2184400"/>
            <a:ext cx="6286500" cy="6843713"/>
          </a:xfrm>
          <a:noFill/>
          <a:ln/>
        </p:spPr>
        <p:txBody>
          <a:bodyPr/>
          <a:lstStyle/>
          <a:p>
            <a:pPr eaLnBrk="1" hangingPunct="1"/>
            <a:endParaRPr lang="en-US" dirty="0" smtClean="0"/>
          </a:p>
        </p:txBody>
      </p:sp>
    </p:spTree>
    <p:extLst>
      <p:ext uri="{BB962C8B-B14F-4D97-AF65-F5344CB8AC3E}">
        <p14:creationId xmlns:p14="http://schemas.microsoft.com/office/powerpoint/2010/main" val="30150103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373086"/>
            <a:ext cx="6286500" cy="6655027"/>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Module 5: Querying Multiple Tables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19</a:t>
            </a:fld>
            <a:endParaRPr lang="en-US" dirty="0"/>
          </a:p>
        </p:txBody>
      </p:sp>
    </p:spTree>
    <p:extLst>
      <p:ext uri="{BB962C8B-B14F-4D97-AF65-F5344CB8AC3E}">
        <p14:creationId xmlns:p14="http://schemas.microsoft.com/office/powerpoint/2010/main" val="4277493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a:t>
            </a:fld>
            <a:endParaRPr lang="en-US" dirty="0"/>
          </a:p>
        </p:txBody>
      </p:sp>
    </p:spTree>
    <p:extLst>
      <p:ext uri="{BB962C8B-B14F-4D97-AF65-F5344CB8AC3E}">
        <p14:creationId xmlns:p14="http://schemas.microsoft.com/office/powerpoint/2010/main" val="41807838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p:txBody>
          <a:bodyPr/>
          <a:lstStyle/>
          <a:p>
            <a:pPr>
              <a:defRPr/>
            </a:pPr>
            <a:r>
              <a:rPr lang="en-US" dirty="0"/>
              <a:t>Module 5: Querying Multiple Tables</a:t>
            </a:r>
          </a:p>
        </p:txBody>
      </p:sp>
      <p:sp>
        <p:nvSpPr>
          <p:cNvPr id="24579" name="Rectangle 3"/>
          <p:cNvSpPr>
            <a:spLocks noGrp="1" noChangeArrowheads="1"/>
          </p:cNvSpPr>
          <p:nvPr>
            <p:ph type="dt" sz="quarter" idx="1"/>
          </p:nvPr>
        </p:nvSpPr>
        <p:spPr/>
        <p:txBody>
          <a:bodyPr/>
          <a:lstStyle/>
          <a:p>
            <a:pPr>
              <a:defRPr/>
            </a:pPr>
            <a:r>
              <a:rPr lang="en-US" dirty="0"/>
              <a:t>Course 10774A</a:t>
            </a:r>
          </a:p>
        </p:txBody>
      </p:sp>
      <p:sp>
        <p:nvSpPr>
          <p:cNvPr id="24580" name="Rectangle 7"/>
          <p:cNvSpPr>
            <a:spLocks noGrp="1" noChangeArrowheads="1"/>
          </p:cNvSpPr>
          <p:nvPr>
            <p:ph type="sldNum" sz="quarter" idx="5"/>
          </p:nvPr>
        </p:nvSpPr>
        <p:spPr/>
        <p:txBody>
          <a:bodyPr/>
          <a:lstStyle/>
          <a:p>
            <a:pPr>
              <a:defRPr/>
            </a:pPr>
            <a:fld id="{153118CA-D3C8-40C0-8794-C73260024253}" type="slidenum">
              <a:rPr lang="en-US" smtClean="0"/>
              <a:pPr>
                <a:defRPr/>
              </a:pPr>
              <a:t>20</a:t>
            </a:fld>
            <a:endParaRPr lang="en-US" dirty="0" smtClean="0"/>
          </a:p>
        </p:txBody>
      </p:sp>
      <p:sp>
        <p:nvSpPr>
          <p:cNvPr id="22533" name="Rectangle 2"/>
          <p:cNvSpPr>
            <a:spLocks noGrp="1" noRot="1" noChangeAspect="1" noChangeArrowheads="1" noTextEdit="1"/>
          </p:cNvSpPr>
          <p:nvPr>
            <p:ph type="sldImg"/>
          </p:nvPr>
        </p:nvSpPr>
        <p:spPr>
          <a:ln/>
        </p:spPr>
      </p:sp>
      <p:sp>
        <p:nvSpPr>
          <p:cNvPr id="22534" name="Rectangle 3"/>
          <p:cNvSpPr>
            <a:spLocks noGrp="1" noChangeArrowheads="1"/>
          </p:cNvSpPr>
          <p:nvPr>
            <p:ph type="body" idx="1"/>
          </p:nvPr>
        </p:nvSpPr>
        <p:spPr>
          <a:xfrm>
            <a:off x="314325" y="2184400"/>
            <a:ext cx="6286500" cy="6843713"/>
          </a:xfrm>
          <a:noFill/>
          <a:ln/>
        </p:spPr>
        <p:txBody>
          <a:bodyPr/>
          <a:lstStyle/>
          <a:p>
            <a:pPr eaLnBrk="1" hangingPunct="1"/>
            <a:endParaRPr lang="en-US" dirty="0" smtClean="0"/>
          </a:p>
        </p:txBody>
      </p:sp>
    </p:spTree>
    <p:extLst>
      <p:ext uri="{BB962C8B-B14F-4D97-AF65-F5344CB8AC3E}">
        <p14:creationId xmlns:p14="http://schemas.microsoft.com/office/powerpoint/2010/main" val="11758132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88029"/>
            <a:ext cx="6286500" cy="6840084"/>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Module 5: Querying Multiple Tables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21</a:t>
            </a:fld>
            <a:endParaRPr lang="en-US" dirty="0"/>
          </a:p>
        </p:txBody>
      </p:sp>
    </p:spTree>
    <p:extLst>
      <p:ext uri="{BB962C8B-B14F-4D97-AF65-F5344CB8AC3E}">
        <p14:creationId xmlns:p14="http://schemas.microsoft.com/office/powerpoint/2010/main" val="31050819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22</a:t>
            </a:fld>
            <a:endParaRPr lang="en-US" dirty="0"/>
          </a:p>
        </p:txBody>
      </p:sp>
    </p:spTree>
    <p:extLst>
      <p:ext uri="{BB962C8B-B14F-4D97-AF65-F5344CB8AC3E}">
        <p14:creationId xmlns:p14="http://schemas.microsoft.com/office/powerpoint/2010/main" val="5332686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23</a:t>
            </a:fld>
            <a:endParaRPr lang="en-US" dirty="0"/>
          </a:p>
        </p:txBody>
      </p:sp>
    </p:spTree>
    <p:extLst>
      <p:ext uri="{BB962C8B-B14F-4D97-AF65-F5344CB8AC3E}">
        <p14:creationId xmlns:p14="http://schemas.microsoft.com/office/powerpoint/2010/main" val="6717884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p:txBody>
          <a:bodyPr/>
          <a:lstStyle/>
          <a:p>
            <a:pPr>
              <a:defRPr/>
            </a:pPr>
            <a:r>
              <a:rPr lang="en-US" dirty="0"/>
              <a:t>Module 6: Sorting and Filtering Data</a:t>
            </a:r>
          </a:p>
        </p:txBody>
      </p:sp>
      <p:sp>
        <p:nvSpPr>
          <p:cNvPr id="24579" name="Rectangle 3"/>
          <p:cNvSpPr>
            <a:spLocks noGrp="1" noChangeArrowheads="1"/>
          </p:cNvSpPr>
          <p:nvPr>
            <p:ph type="dt" sz="quarter" idx="1"/>
          </p:nvPr>
        </p:nvSpPr>
        <p:spPr/>
        <p:txBody>
          <a:bodyPr/>
          <a:lstStyle/>
          <a:p>
            <a:pPr>
              <a:defRPr/>
            </a:pPr>
            <a:r>
              <a:rPr lang="en-US" dirty="0"/>
              <a:t>Course 10774A</a:t>
            </a:r>
          </a:p>
        </p:txBody>
      </p:sp>
      <p:sp>
        <p:nvSpPr>
          <p:cNvPr id="24580" name="Rectangle 7"/>
          <p:cNvSpPr>
            <a:spLocks noGrp="1" noChangeArrowheads="1"/>
          </p:cNvSpPr>
          <p:nvPr>
            <p:ph type="sldNum" sz="quarter" idx="5"/>
          </p:nvPr>
        </p:nvSpPr>
        <p:spPr/>
        <p:txBody>
          <a:bodyPr/>
          <a:lstStyle/>
          <a:p>
            <a:pPr>
              <a:defRPr/>
            </a:pPr>
            <a:fld id="{153118CA-D3C8-40C0-8794-C73260024253}" type="slidenum">
              <a:rPr lang="en-US" smtClean="0"/>
              <a:pPr>
                <a:defRPr/>
              </a:pPr>
              <a:t>24</a:t>
            </a:fld>
            <a:endParaRPr lang="en-US" dirty="0" smtClean="0"/>
          </a:p>
        </p:txBody>
      </p:sp>
      <p:sp>
        <p:nvSpPr>
          <p:cNvPr id="22533" name="Rectangle 2"/>
          <p:cNvSpPr>
            <a:spLocks noGrp="1" noRot="1" noChangeAspect="1" noChangeArrowheads="1" noTextEdit="1"/>
          </p:cNvSpPr>
          <p:nvPr>
            <p:ph type="sldImg"/>
          </p:nvPr>
        </p:nvSpPr>
        <p:spPr>
          <a:ln/>
        </p:spPr>
      </p:sp>
      <p:sp>
        <p:nvSpPr>
          <p:cNvPr id="22534" name="Rectangle 3"/>
          <p:cNvSpPr>
            <a:spLocks noGrp="1" noChangeArrowheads="1"/>
          </p:cNvSpPr>
          <p:nvPr>
            <p:ph type="body" idx="1"/>
          </p:nvPr>
        </p:nvSpPr>
        <p:spPr>
          <a:xfrm>
            <a:off x="314325" y="2184400"/>
            <a:ext cx="6286500" cy="6843713"/>
          </a:xfrm>
          <a:noFill/>
          <a:ln/>
        </p:spPr>
        <p:txBody>
          <a:bodyPr/>
          <a:lstStyle/>
          <a:p>
            <a:pPr eaLnBrk="1" hangingPunct="1"/>
            <a:endParaRPr lang="en-US" dirty="0" smtClean="0"/>
          </a:p>
        </p:txBody>
      </p:sp>
    </p:spTree>
    <p:extLst>
      <p:ext uri="{BB962C8B-B14F-4D97-AF65-F5344CB8AC3E}">
        <p14:creationId xmlns:p14="http://schemas.microsoft.com/office/powerpoint/2010/main" val="19843234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275114"/>
            <a:ext cx="6286500" cy="6752999"/>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Module 6: Sorting and Filtering Data</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25</a:t>
            </a:fld>
            <a:endParaRPr lang="en-US" dirty="0"/>
          </a:p>
        </p:txBody>
      </p:sp>
    </p:spTree>
    <p:extLst>
      <p:ext uri="{BB962C8B-B14F-4D97-AF65-F5344CB8AC3E}">
        <p14:creationId xmlns:p14="http://schemas.microsoft.com/office/powerpoint/2010/main" val="897011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88029"/>
            <a:ext cx="6286500" cy="6840084"/>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Module 6: Sorting and Filtering Data</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26</a:t>
            </a:fld>
            <a:endParaRPr lang="en-US" dirty="0"/>
          </a:p>
        </p:txBody>
      </p:sp>
    </p:spTree>
    <p:extLst>
      <p:ext uri="{BB962C8B-B14F-4D97-AF65-F5344CB8AC3E}">
        <p14:creationId xmlns:p14="http://schemas.microsoft.com/office/powerpoint/2010/main" val="8690026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296886"/>
            <a:ext cx="6286500" cy="6731227"/>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Module 6: Sorting and Filtering Data</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27</a:t>
            </a:fld>
            <a:endParaRPr lang="en-US" dirty="0"/>
          </a:p>
        </p:txBody>
      </p:sp>
    </p:spTree>
    <p:extLst>
      <p:ext uri="{BB962C8B-B14F-4D97-AF65-F5344CB8AC3E}">
        <p14:creationId xmlns:p14="http://schemas.microsoft.com/office/powerpoint/2010/main" val="34965974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44486"/>
            <a:ext cx="6286500" cy="6883627"/>
          </a:xfrm>
        </p:spPr>
        <p:txBody>
          <a:bodyPr/>
          <a:lstStyle/>
          <a:p>
            <a:pPr marL="0" marR="0" indent="0" algn="l" defTabSz="914400" rtl="0" eaLnBrk="0" fontAlgn="base" latinLnBrk="0" hangingPunct="0">
              <a:lnSpc>
                <a:spcPct val="100000"/>
              </a:lnSpc>
              <a:spcBef>
                <a:spcPct val="0"/>
              </a:spcBef>
              <a:spcAft>
                <a:spcPct val="60000"/>
              </a:spcAft>
              <a:buClrTx/>
              <a:buSzTx/>
              <a:buFontTx/>
              <a:buNone/>
              <a:tabLst/>
              <a:defRPr/>
            </a:pPr>
            <a:r>
              <a:rPr lang="en-US" sz="1000" kern="1200" dirty="0" smtClean="0">
                <a:solidFill>
                  <a:schemeClr val="tx1"/>
                </a:solidFill>
                <a:effectLst/>
                <a:latin typeface="Arial" charset="0"/>
                <a:ea typeface="+mn-ea"/>
                <a:cs typeface="+mn-cs"/>
              </a:rPr>
              <a:t> </a:t>
            </a:r>
          </a:p>
          <a:p>
            <a:endParaRPr lang="en-US" baseline="0" dirty="0" smtClean="0"/>
          </a:p>
        </p:txBody>
      </p:sp>
      <p:sp>
        <p:nvSpPr>
          <p:cNvPr id="4" name="Header Placeholder 3"/>
          <p:cNvSpPr>
            <a:spLocks noGrp="1"/>
          </p:cNvSpPr>
          <p:nvPr>
            <p:ph type="hdr" sz="quarter" idx="10"/>
          </p:nvPr>
        </p:nvSpPr>
        <p:spPr/>
        <p:txBody>
          <a:bodyPr/>
          <a:lstStyle/>
          <a:p>
            <a:pPr>
              <a:defRPr/>
            </a:pPr>
            <a:r>
              <a:rPr lang="en-US" dirty="0"/>
              <a:t>Module 6: Sorting and Filtering Data</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28</a:t>
            </a:fld>
            <a:endParaRPr lang="en-US" dirty="0"/>
          </a:p>
        </p:txBody>
      </p:sp>
    </p:spTree>
    <p:extLst>
      <p:ext uri="{BB962C8B-B14F-4D97-AF65-F5344CB8AC3E}">
        <p14:creationId xmlns:p14="http://schemas.microsoft.com/office/powerpoint/2010/main" val="21343490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296886"/>
            <a:ext cx="6286500" cy="6731227"/>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Module 6: Sorting and Filtering Data</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29</a:t>
            </a:fld>
            <a:endParaRPr lang="en-US" dirty="0"/>
          </a:p>
        </p:txBody>
      </p:sp>
    </p:spTree>
    <p:extLst>
      <p:ext uri="{BB962C8B-B14F-4D97-AF65-F5344CB8AC3E}">
        <p14:creationId xmlns:p14="http://schemas.microsoft.com/office/powerpoint/2010/main" val="666031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12477382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166257"/>
            <a:ext cx="6286500" cy="6861856"/>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Module 6: Sorting and Filtering Data</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30</a:t>
            </a:fld>
            <a:endParaRPr lang="en-US" dirty="0"/>
          </a:p>
        </p:txBody>
      </p:sp>
    </p:spTree>
    <p:extLst>
      <p:ext uri="{BB962C8B-B14F-4D97-AF65-F5344CB8AC3E}">
        <p14:creationId xmlns:p14="http://schemas.microsoft.com/office/powerpoint/2010/main" val="9106084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31</a:t>
            </a:fld>
            <a:endParaRPr lang="en-US" dirty="0"/>
          </a:p>
        </p:txBody>
      </p:sp>
    </p:spTree>
    <p:extLst>
      <p:ext uri="{BB962C8B-B14F-4D97-AF65-F5344CB8AC3E}">
        <p14:creationId xmlns:p14="http://schemas.microsoft.com/office/powerpoint/2010/main" val="11537345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32</a:t>
            </a:fld>
            <a:endParaRPr lang="en-US" dirty="0"/>
          </a:p>
        </p:txBody>
      </p:sp>
    </p:spTree>
    <p:extLst>
      <p:ext uri="{BB962C8B-B14F-4D97-AF65-F5344CB8AC3E}">
        <p14:creationId xmlns:p14="http://schemas.microsoft.com/office/powerpoint/2010/main" val="22386373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33</a:t>
            </a:fld>
            <a:endParaRPr lang="en-US" dirty="0"/>
          </a:p>
        </p:txBody>
      </p:sp>
    </p:spTree>
    <p:extLst>
      <p:ext uri="{BB962C8B-B14F-4D97-AF65-F5344CB8AC3E}">
        <p14:creationId xmlns:p14="http://schemas.microsoft.com/office/powerpoint/2010/main" val="19949450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34</a:t>
            </a:fld>
            <a:endParaRPr lang="en-US" dirty="0"/>
          </a:p>
        </p:txBody>
      </p:sp>
    </p:spTree>
    <p:extLst>
      <p:ext uri="{BB962C8B-B14F-4D97-AF65-F5344CB8AC3E}">
        <p14:creationId xmlns:p14="http://schemas.microsoft.com/office/powerpoint/2010/main" val="454761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a:defRPr/>
            </a:pPr>
            <a:r>
              <a:rPr lang="en-US" smtClean="0"/>
              <a:t>Module 4: Managing Security</a:t>
            </a:r>
            <a:endParaRPr lang="en-US" dirty="0"/>
          </a:p>
        </p:txBody>
      </p:sp>
      <p:sp>
        <p:nvSpPr>
          <p:cNvPr id="5" name="Date Placeholder 4"/>
          <p:cNvSpPr>
            <a:spLocks noGrp="1"/>
          </p:cNvSpPr>
          <p:nvPr>
            <p:ph type="dt" idx="11"/>
          </p:nvPr>
        </p:nvSpPr>
        <p:spPr/>
        <p:txBody>
          <a:bodyPr/>
          <a:lstStyle/>
          <a:p>
            <a:pPr>
              <a:defRPr/>
            </a:pPr>
            <a:r>
              <a:rPr lang="en-US" smtClean="0"/>
              <a:t>Course 2786B</a:t>
            </a:r>
            <a:endParaRPr lang="en-US" dirty="0"/>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4</a:t>
            </a:fld>
            <a:endParaRPr lang="en-US" dirty="0"/>
          </a:p>
        </p:txBody>
      </p:sp>
    </p:spTree>
    <p:extLst>
      <p:ext uri="{BB962C8B-B14F-4D97-AF65-F5344CB8AC3E}">
        <p14:creationId xmlns:p14="http://schemas.microsoft.com/office/powerpoint/2010/main" val="4287070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275114"/>
            <a:ext cx="6286500" cy="6752999"/>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Module 4: Writing SELECT Queries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5</a:t>
            </a:fld>
            <a:endParaRPr lang="en-US" dirty="0"/>
          </a:p>
        </p:txBody>
      </p:sp>
    </p:spTree>
    <p:extLst>
      <p:ext uri="{BB962C8B-B14F-4D97-AF65-F5344CB8AC3E}">
        <p14:creationId xmlns:p14="http://schemas.microsoft.com/office/powerpoint/2010/main" val="3483338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209800"/>
            <a:ext cx="6286500" cy="6818313"/>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Module 4: Writing SELECT Queries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6</a:t>
            </a:fld>
            <a:endParaRPr lang="en-US" dirty="0"/>
          </a:p>
        </p:txBody>
      </p:sp>
    </p:spTree>
    <p:extLst>
      <p:ext uri="{BB962C8B-B14F-4D97-AF65-F5344CB8AC3E}">
        <p14:creationId xmlns:p14="http://schemas.microsoft.com/office/powerpoint/2010/main" val="3839162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275114"/>
            <a:ext cx="6286500" cy="6752999"/>
          </a:xfrm>
        </p:spPr>
        <p:txBody>
          <a:bodyPr/>
          <a:lstStyle/>
          <a:p>
            <a:endParaRPr lang="en-US" b="1" dirty="0"/>
          </a:p>
        </p:txBody>
      </p:sp>
      <p:sp>
        <p:nvSpPr>
          <p:cNvPr id="4" name="Header Placeholder 3"/>
          <p:cNvSpPr>
            <a:spLocks noGrp="1"/>
          </p:cNvSpPr>
          <p:nvPr>
            <p:ph type="hdr" sz="quarter" idx="10"/>
          </p:nvPr>
        </p:nvSpPr>
        <p:spPr/>
        <p:txBody>
          <a:bodyPr/>
          <a:lstStyle/>
          <a:p>
            <a:pPr>
              <a:defRPr/>
            </a:pPr>
            <a:r>
              <a:rPr lang="en-US" dirty="0"/>
              <a:t>Module 4: Writing SELECT Queries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7</a:t>
            </a:fld>
            <a:endParaRPr lang="en-US" dirty="0"/>
          </a:p>
        </p:txBody>
      </p:sp>
    </p:spTree>
    <p:extLst>
      <p:ext uri="{BB962C8B-B14F-4D97-AF65-F5344CB8AC3E}">
        <p14:creationId xmlns:p14="http://schemas.microsoft.com/office/powerpoint/2010/main" val="17057000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242457"/>
            <a:ext cx="6286500" cy="6785656"/>
          </a:xfrm>
        </p:spPr>
        <p:txBody>
          <a:bodyPr/>
          <a:lstStyle/>
          <a:p>
            <a:endParaRPr lang="en-US" b="1" dirty="0"/>
          </a:p>
        </p:txBody>
      </p:sp>
      <p:sp>
        <p:nvSpPr>
          <p:cNvPr id="4" name="Header Placeholder 3"/>
          <p:cNvSpPr>
            <a:spLocks noGrp="1"/>
          </p:cNvSpPr>
          <p:nvPr>
            <p:ph type="hdr" sz="quarter" idx="10"/>
          </p:nvPr>
        </p:nvSpPr>
        <p:spPr/>
        <p:txBody>
          <a:bodyPr/>
          <a:lstStyle/>
          <a:p>
            <a:pPr>
              <a:defRPr/>
            </a:pPr>
            <a:r>
              <a:rPr lang="en-US" dirty="0"/>
              <a:t>Module 4: Writing SELECT Queries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8</a:t>
            </a:fld>
            <a:endParaRPr lang="en-US" dirty="0"/>
          </a:p>
        </p:txBody>
      </p:sp>
    </p:spTree>
    <p:extLst>
      <p:ext uri="{BB962C8B-B14F-4D97-AF65-F5344CB8AC3E}">
        <p14:creationId xmlns:p14="http://schemas.microsoft.com/office/powerpoint/2010/main" val="39461596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14325" y="2209800"/>
            <a:ext cx="6286500" cy="6818313"/>
          </a:xfrm>
        </p:spPr>
        <p:txBody>
          <a:bodyPr/>
          <a:lstStyle/>
          <a:p>
            <a:endParaRPr lang="en-US" dirty="0"/>
          </a:p>
        </p:txBody>
      </p:sp>
      <p:sp>
        <p:nvSpPr>
          <p:cNvPr id="4" name="Header Placeholder 3"/>
          <p:cNvSpPr>
            <a:spLocks noGrp="1"/>
          </p:cNvSpPr>
          <p:nvPr>
            <p:ph type="hdr" sz="quarter" idx="10"/>
          </p:nvPr>
        </p:nvSpPr>
        <p:spPr/>
        <p:txBody>
          <a:bodyPr/>
          <a:lstStyle/>
          <a:p>
            <a:pPr>
              <a:defRPr/>
            </a:pPr>
            <a:r>
              <a:rPr lang="en-US" dirty="0"/>
              <a:t>Module 4: Writing SELECT Queries</a:t>
            </a:r>
          </a:p>
        </p:txBody>
      </p:sp>
      <p:sp>
        <p:nvSpPr>
          <p:cNvPr id="5" name="Date Placeholder 4"/>
          <p:cNvSpPr>
            <a:spLocks noGrp="1"/>
          </p:cNvSpPr>
          <p:nvPr>
            <p:ph type="dt" idx="11"/>
          </p:nvPr>
        </p:nvSpPr>
        <p:spPr/>
        <p:txBody>
          <a:bodyPr/>
          <a:lstStyle/>
          <a:p>
            <a:pPr>
              <a:defRPr/>
            </a:pPr>
            <a:r>
              <a:rPr lang="en-US" dirty="0"/>
              <a:t>Course 10774A</a:t>
            </a:r>
          </a:p>
        </p:txBody>
      </p:sp>
      <p:sp>
        <p:nvSpPr>
          <p:cNvPr id="6" name="Slide Number Placeholder 5"/>
          <p:cNvSpPr>
            <a:spLocks noGrp="1"/>
          </p:cNvSpPr>
          <p:nvPr>
            <p:ph type="sldNum" sz="quarter" idx="12"/>
          </p:nvPr>
        </p:nvSpPr>
        <p:spPr/>
        <p:txBody>
          <a:bodyPr/>
          <a:lstStyle/>
          <a:p>
            <a:pPr>
              <a:defRPr/>
            </a:pPr>
            <a:fld id="{F7CDD145-17A8-454E-9AC4-066C4616686D}" type="slidenum">
              <a:rPr lang="en-US" smtClean="0"/>
              <a:pPr>
                <a:defRPr/>
              </a:pPr>
              <a:t>9</a:t>
            </a:fld>
            <a:endParaRPr lang="en-US" dirty="0"/>
          </a:p>
        </p:txBody>
      </p:sp>
    </p:spTree>
    <p:extLst>
      <p:ext uri="{BB962C8B-B14F-4D97-AF65-F5344CB8AC3E}">
        <p14:creationId xmlns:p14="http://schemas.microsoft.com/office/powerpoint/2010/main" val="8751197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6.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7.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4.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5.xml"/><Relationship Id="rId5" Type="http://schemas.openxmlformats.org/officeDocument/2006/relationships/image" Target="../media/image14.png"/><Relationship Id="rId4" Type="http://schemas.openxmlformats.org/officeDocument/2006/relationships/image" Target="../media/image13.png"/></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bckgrd_4.jpg"/>
          <p:cNvPicPr>
            <a:picLocks noChangeAspect="1"/>
          </p:cNvPicPr>
          <p:nvPr/>
        </p:nvPicPr>
        <p:blipFill>
          <a:blip r:embed="rId2" cstate="print"/>
          <a:srcRect/>
          <a:stretch>
            <a:fillRect/>
          </a:stretch>
        </p:blipFill>
        <p:spPr bwMode="auto">
          <a:xfrm>
            <a:off x="-139700" y="0"/>
            <a:ext cx="9283700" cy="6858000"/>
          </a:xfrm>
          <a:prstGeom prst="rect">
            <a:avLst/>
          </a:prstGeom>
          <a:noFill/>
          <a:ln w="9525">
            <a:noFill/>
            <a:miter lim="800000"/>
            <a:headEnd/>
            <a:tailEnd/>
          </a:ln>
        </p:spPr>
      </p:pic>
      <p:sp>
        <p:nvSpPr>
          <p:cNvPr id="726019" name="Rectangle 3"/>
          <p:cNvSpPr>
            <a:spLocks noGrp="1" noChangeArrowheads="1"/>
          </p:cNvSpPr>
          <p:nvPr>
            <p:ph type="ctrTitle" sz="quarter"/>
          </p:nvPr>
        </p:nvSpPr>
        <p:spPr>
          <a:xfrm>
            <a:off x="0" y="804863"/>
            <a:ext cx="7527925" cy="2073275"/>
          </a:xfrm>
          <a:ln algn="ctr"/>
        </p:spPr>
        <p:txBody>
          <a:bodyPr tIns="0" rIns="0" bIns="0">
            <a:spAutoFit/>
          </a:bodyPr>
          <a:lstStyle>
            <a:lvl1pPr algn="r">
              <a:spcBef>
                <a:spcPct val="60000"/>
              </a:spcBef>
              <a:buClr>
                <a:schemeClr val="hlink"/>
              </a:buClr>
              <a:buSzPct val="90000"/>
              <a:buFontTx/>
              <a:buNone/>
              <a:defRPr sz="8000">
                <a:latin typeface="Segoe Light" pitchFamily="34" charset="0"/>
              </a:defRPr>
            </a:lvl1pPr>
          </a:lstStyle>
          <a:p>
            <a:r>
              <a:rPr lang="en-US" smtClean="0"/>
              <a:t>Click to edit Master title style</a:t>
            </a:r>
            <a:endParaRPr lang="en-US"/>
          </a:p>
        </p:txBody>
      </p:sp>
      <p:sp>
        <p:nvSpPr>
          <p:cNvPr id="726020" name="Rectangle 4"/>
          <p:cNvSpPr>
            <a:spLocks noGrp="1" noChangeArrowheads="1"/>
          </p:cNvSpPr>
          <p:nvPr>
            <p:ph type="subTitle" sz="quarter" idx="1"/>
          </p:nvPr>
        </p:nvSpPr>
        <p:spPr>
          <a:xfrm>
            <a:off x="3448050" y="2720975"/>
            <a:ext cx="4152900" cy="1030288"/>
          </a:xfrm>
        </p:spPr>
        <p:txBody>
          <a:bodyPr lIns="91440" tIns="45720" rIns="91440" bIns="45720"/>
          <a:lstStyle>
            <a:lvl1pPr marL="0" indent="0" algn="r">
              <a:lnSpc>
                <a:spcPct val="95000"/>
              </a:lnSpc>
              <a:spcBef>
                <a:spcPct val="60000"/>
              </a:spcBef>
              <a:buFontTx/>
              <a:buNone/>
              <a:defRPr sz="2600">
                <a:latin typeface="Segoe Semibold" pitchFamily="34" charset="0"/>
              </a:defRPr>
            </a:lvl1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9928145"/>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407044626"/>
      </p:ext>
    </p:extLst>
  </p:cSld>
  <p:clrMapOvr>
    <a:masterClrMapping/>
  </p:clrMapOvr>
  <p:transition>
    <p:fade/>
  </p:transition>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3023077455"/>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75766138"/>
      </p:ext>
    </p:extLst>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7277524"/>
      </p:ext>
    </p:extLst>
  </p:cSld>
  <p:clrMapOvr>
    <a:masterClrMapping/>
  </p:clrMapOvr>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5839964"/>
      </p:ext>
    </p:extLst>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26760031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965906925"/>
      </p:ext>
    </p:extLst>
  </p:cSld>
  <p:clrMapOvr>
    <a:masterClrMapping/>
  </p:clrMapOvr>
  <p:transition>
    <p:fade/>
  </p:transition>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41160326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750663250"/>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01423971"/>
      </p:ext>
    </p:extLst>
  </p:cSld>
  <p:clrMapOvr>
    <a:masterClrMapping/>
  </p:clrMapOvr>
  <p:transition>
    <p:fade/>
  </p:transition>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17917404"/>
      </p:ext>
    </p:extLst>
  </p:cSld>
  <p:clrMapOvr>
    <a:masterClrMapping/>
  </p:clrMapOvr>
  <p:transition>
    <p:fade/>
  </p:transition>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721784810"/>
      </p:ext>
    </p:extLst>
  </p:cSld>
  <p:clrMapOvr>
    <a:masterClrMapping/>
  </p:clrMapOvr>
  <p:transition>
    <p:fade/>
  </p:transition>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830327910"/>
      </p:ext>
    </p:extLst>
  </p:cSld>
  <p:clrMapOvr>
    <a:masterClrMapping/>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4273833693"/>
      </p:ext>
    </p:extLst>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555948727"/>
      </p:ext>
    </p:extLst>
  </p:cSld>
  <p:clrMapOvr>
    <a:masterClrMapping/>
  </p:clrMapOvr>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596302092"/>
      </p:ext>
    </p:extLst>
  </p:cSld>
  <p:clrMapOvr>
    <a:masterClrMapping/>
  </p:clrMapOvr>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86444869"/>
      </p:ext>
    </p:extLst>
  </p:cSld>
  <p:clrMapOvr>
    <a:masterClrMapping/>
  </p:clrMapOvr>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921028515"/>
      </p:ext>
    </p:extLst>
  </p:cSld>
  <p:clrMapOvr>
    <a:masterClrMapping/>
  </p:clrMapOvr>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85620069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bckgrd_4.jpg"/>
          <p:cNvPicPr>
            <a:picLocks noChangeAspect="1"/>
          </p:cNvPicPr>
          <p:nvPr/>
        </p:nvPicPr>
        <p:blipFill>
          <a:blip r:embed="rId2" cstate="print"/>
          <a:srcRect/>
          <a:stretch>
            <a:fillRect/>
          </a:stretch>
        </p:blipFill>
        <p:spPr bwMode="auto">
          <a:xfrm>
            <a:off x="-139700" y="0"/>
            <a:ext cx="9283700" cy="6858000"/>
          </a:xfrm>
          <a:prstGeom prst="rect">
            <a:avLst/>
          </a:prstGeom>
          <a:noFill/>
          <a:ln w="9525">
            <a:noFill/>
            <a:miter lim="800000"/>
            <a:headEnd/>
            <a:tailEnd/>
          </a:ln>
        </p:spPr>
      </p:pic>
      <p:sp>
        <p:nvSpPr>
          <p:cNvPr id="726019" name="Rectangle 3"/>
          <p:cNvSpPr>
            <a:spLocks noGrp="1" noChangeArrowheads="1"/>
          </p:cNvSpPr>
          <p:nvPr>
            <p:ph type="ctrTitle" sz="quarter"/>
          </p:nvPr>
        </p:nvSpPr>
        <p:spPr>
          <a:xfrm>
            <a:off x="0" y="804863"/>
            <a:ext cx="7527925" cy="2073275"/>
          </a:xfrm>
          <a:ln algn="ctr"/>
        </p:spPr>
        <p:txBody>
          <a:bodyPr tIns="0" rIns="0" bIns="0">
            <a:spAutoFit/>
          </a:bodyPr>
          <a:lstStyle>
            <a:lvl1pPr algn="r">
              <a:spcBef>
                <a:spcPct val="60000"/>
              </a:spcBef>
              <a:buClr>
                <a:schemeClr val="hlink"/>
              </a:buClr>
              <a:buSzPct val="90000"/>
              <a:buFontTx/>
              <a:buNone/>
              <a:defRPr sz="8000">
                <a:latin typeface="Segoe Light" pitchFamily="34" charset="0"/>
              </a:defRPr>
            </a:lvl1pPr>
          </a:lstStyle>
          <a:p>
            <a:r>
              <a:rPr lang="en-US" smtClean="0"/>
              <a:t>Click to edit Master title style</a:t>
            </a:r>
            <a:endParaRPr lang="en-US"/>
          </a:p>
        </p:txBody>
      </p:sp>
      <p:sp>
        <p:nvSpPr>
          <p:cNvPr id="726020" name="Rectangle 4"/>
          <p:cNvSpPr>
            <a:spLocks noGrp="1" noChangeArrowheads="1"/>
          </p:cNvSpPr>
          <p:nvPr>
            <p:ph type="subTitle" sz="quarter" idx="1"/>
          </p:nvPr>
        </p:nvSpPr>
        <p:spPr>
          <a:xfrm>
            <a:off x="3448050" y="2720975"/>
            <a:ext cx="4152900" cy="1030288"/>
          </a:xfrm>
        </p:spPr>
        <p:txBody>
          <a:bodyPr lIns="91440" tIns="45720" rIns="91440" bIns="45720"/>
          <a:lstStyle>
            <a:lvl1pPr marL="0" indent="0" algn="r">
              <a:lnSpc>
                <a:spcPct val="95000"/>
              </a:lnSpc>
              <a:spcBef>
                <a:spcPct val="60000"/>
              </a:spcBef>
              <a:buFontTx/>
              <a:buNone/>
              <a:defRPr sz="2600">
                <a:latin typeface="Segoe Semibold" pitchFamily="34" charset="0"/>
              </a:defRPr>
            </a:lvl1pPr>
          </a:lstStyle>
          <a:p>
            <a:r>
              <a:rPr lang="en-US" smtClean="0"/>
              <a:t>Click to edit Master subtitle style</a:t>
            </a:r>
            <a:endParaRPr lang="en-US"/>
          </a:p>
        </p:txBody>
      </p:sp>
    </p:spTree>
    <p:extLst>
      <p:ext uri="{BB962C8B-B14F-4D97-AF65-F5344CB8AC3E}">
        <p14:creationId xmlns:p14="http://schemas.microsoft.com/office/powerpoint/2010/main" val="1620100224"/>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157303919"/>
      </p:ext>
    </p:extLst>
  </p:cSld>
  <p:clrMapOvr>
    <a:masterClrMapping/>
  </p:clrMapOvr>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409824763"/>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768989101"/>
      </p:ext>
    </p:extLst>
  </p:cSld>
  <p:clrMapOvr>
    <a:masterClrMapping/>
  </p:clrMapOvr>
  <p:transition>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13870332"/>
      </p:ext>
    </p:extLst>
  </p:cSld>
  <p:clrMapOvr>
    <a:masterClrMapping/>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71750867"/>
      </p:ext>
    </p:extLst>
  </p:cSld>
  <p:clrMapOvr>
    <a:masterClrMapping/>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630349056"/>
      </p:ext>
    </p:extLst>
  </p:cSld>
  <p:clrMapOvr>
    <a:masterClrMapping/>
  </p:clrMapOvr>
  <p:transition>
    <p:fade/>
  </p:transition>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2965859272"/>
      </p:ext>
    </p:extLst>
  </p:cSld>
  <p:clrMapOvr>
    <a:masterClrMapping/>
  </p:clrMapOvr>
  <p:transition>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03767149"/>
      </p:ext>
    </p:extLst>
  </p:cSld>
  <p:clrMapOvr>
    <a:masterClrMapping/>
  </p:clrMapOvr>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63520161"/>
      </p:ext>
    </p:extLst>
  </p:cSld>
  <p:clrMapOvr>
    <a:masterClrMapping/>
  </p:clrMapOvr>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040117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69273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2855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98992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48065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50171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755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07664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365486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31074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855401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urse Title Lay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99302" y="2312127"/>
            <a:ext cx="8344366" cy="1933979"/>
          </a:xfrm>
          <a:prstGeom prst="rect">
            <a:avLst/>
          </a:prstGeom>
        </p:spPr>
        <p:txBody>
          <a:bodyPr anchor="ctr">
            <a:noAutofit/>
          </a:bodyPr>
          <a:lstStyle>
            <a:lvl1pPr algn="l">
              <a:lnSpc>
                <a:spcPct val="90000"/>
              </a:lnSpc>
              <a:defRPr sz="3601" spc="-113"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399303" y="4735774"/>
            <a:ext cx="4611946" cy="1878780"/>
          </a:xfrm>
          <a:prstGeom prst="rect">
            <a:avLst/>
          </a:prstGeom>
        </p:spPr>
        <p:txBody>
          <a:bodyPr>
            <a:noAutofit/>
          </a:bodyPr>
          <a:lstStyle>
            <a:lvl1pPr marL="0" indent="0" algn="l">
              <a:lnSpc>
                <a:spcPct val="90000"/>
              </a:lnSpc>
              <a:spcBef>
                <a:spcPts val="0"/>
              </a:spcBef>
              <a:buNone/>
              <a:defRPr sz="1800" b="1" cap="none" baseline="0">
                <a:solidFill>
                  <a:schemeClr val="bg1">
                    <a:lumMod val="95000"/>
                    <a:alpha val="99000"/>
                  </a:schemeClr>
                </a:solidFill>
                <a:latin typeface="Segoe UI Light" pitchFamily="34" charset="0"/>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dirty="0" smtClean="0"/>
              <a:t>Subtitle</a:t>
            </a:r>
            <a:endParaRPr lang="en-US"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r="10607"/>
          <a:stretch/>
        </p:blipFill>
        <p:spPr>
          <a:xfrm>
            <a:off x="7522665" y="189731"/>
            <a:ext cx="1521557" cy="907550"/>
          </a:xfrm>
          <a:prstGeom prst="rect">
            <a:avLst/>
          </a:prstGeom>
        </p:spPr>
      </p:pic>
    </p:spTree>
    <p:extLst>
      <p:ext uri="{BB962C8B-B14F-4D97-AF65-F5344CB8AC3E}">
        <p14:creationId xmlns:p14="http://schemas.microsoft.com/office/powerpoint/2010/main" val="1829982566"/>
      </p:ext>
    </p:extLst>
  </p:cSld>
  <p:clrMapOvr>
    <a:masterClrMapping/>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Module Layou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9539" y="3775167"/>
            <a:ext cx="8518422" cy="1933979"/>
          </a:xfrm>
          <a:prstGeom prst="rect">
            <a:avLst/>
          </a:prstGeom>
        </p:spPr>
        <p:txBody>
          <a:bodyPr anchor="t" anchorCtr="0">
            <a:noAutofit/>
          </a:bodyPr>
          <a:lstStyle>
            <a:lvl1pPr algn="l">
              <a:lnSpc>
                <a:spcPct val="90000"/>
              </a:lnSpc>
              <a:defRPr sz="3601" spc="-113"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r="10607"/>
          <a:stretch/>
        </p:blipFill>
        <p:spPr>
          <a:xfrm>
            <a:off x="7522665" y="189731"/>
            <a:ext cx="1521557" cy="907550"/>
          </a:xfrm>
          <a:prstGeom prst="rect">
            <a:avLst/>
          </a:prstGeom>
        </p:spPr>
      </p:pic>
      <p:sp>
        <p:nvSpPr>
          <p:cNvPr id="9" name="Subtitle 2"/>
          <p:cNvSpPr>
            <a:spLocks noGrp="1"/>
          </p:cNvSpPr>
          <p:nvPr>
            <p:ph type="subTitle" idx="1" hasCustomPrompt="1"/>
          </p:nvPr>
        </p:nvSpPr>
        <p:spPr>
          <a:xfrm>
            <a:off x="409539" y="2942705"/>
            <a:ext cx="8518422" cy="748146"/>
          </a:xfrm>
          <a:prstGeom prst="rect">
            <a:avLst/>
          </a:prstGeom>
        </p:spPr>
        <p:txBody>
          <a:bodyPr>
            <a:noAutofit/>
          </a:bodyPr>
          <a:lstStyle>
            <a:lvl1pPr marL="0" indent="0" algn="l">
              <a:lnSpc>
                <a:spcPct val="90000"/>
              </a:lnSpc>
              <a:spcBef>
                <a:spcPts val="0"/>
              </a:spcBef>
              <a:buNone/>
              <a:defRPr sz="1800" b="0" cap="none" baseline="0">
                <a:solidFill>
                  <a:schemeClr val="bg1">
                    <a:lumMod val="95000"/>
                    <a:alpha val="99000"/>
                  </a:schemeClr>
                </a:solidFill>
                <a:latin typeface="Segoe UI Light" pitchFamily="34" charset="0"/>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3774358287"/>
      </p:ext>
    </p:extLst>
  </p:cSld>
  <p:clrMapOvr>
    <a:masterClrMapping/>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accent1"/>
        </a:solidFill>
        <a:effectLst/>
      </p:bgPr>
    </p:bg>
    <p:spTree>
      <p:nvGrpSpPr>
        <p:cNvPr id="1" name=""/>
        <p:cNvGrpSpPr/>
        <p:nvPr/>
      </p:nvGrpSpPr>
      <p:grpSpPr>
        <a:xfrm>
          <a:off x="0" y="0"/>
          <a:ext cx="0" cy="0"/>
          <a:chOff x="0" y="0"/>
          <a:chExt cx="0" cy="0"/>
        </a:xfrm>
      </p:grpSpPr>
      <p:sp>
        <p:nvSpPr>
          <p:cNvPr id="6" name="Title 7"/>
          <p:cNvSpPr>
            <a:spLocks noGrp="1"/>
          </p:cNvSpPr>
          <p:nvPr>
            <p:ph type="title" hasCustomPrompt="1"/>
          </p:nvPr>
        </p:nvSpPr>
        <p:spPr>
          <a:xfrm>
            <a:off x="801181" y="424447"/>
            <a:ext cx="7541205" cy="1168379"/>
          </a:xfrm>
          <a:prstGeom prst="rect">
            <a:avLst/>
          </a:prstGeom>
        </p:spPr>
        <p:txBody>
          <a:bodyPr anchor="b"/>
          <a:lstStyle>
            <a:lvl1pPr marL="0" indent="0" algn="l" defTabSz="685955" rtl="0" eaLnBrk="1" latinLnBrk="0" hangingPunct="1">
              <a:lnSpc>
                <a:spcPct val="90000"/>
              </a:lnSpc>
              <a:spcBef>
                <a:spcPct val="20000"/>
              </a:spcBef>
              <a:buClr>
                <a:srgbClr val="00DCFF"/>
              </a:buClr>
              <a:buSzPct val="90000"/>
              <a:buFont typeface="Arial" pitchFamily="34" charset="0"/>
              <a:buNone/>
              <a:defRPr lang="en-US" sz="3151" kern="1200" spc="-113" dirty="0">
                <a:solidFill>
                  <a:schemeClr val="bg1"/>
                </a:solidFill>
                <a:latin typeface="Segoe UI Light" pitchFamily="34" charset="0"/>
                <a:ea typeface="+mn-ea"/>
                <a:cs typeface="Segoe UI Light" pitchFamily="34" charset="0"/>
              </a:defRPr>
            </a:lvl1pPr>
          </a:lstStyle>
          <a:p>
            <a:r>
              <a:rPr lang="en-US" dirty="0" smtClean="0"/>
              <a:t>Statement</a:t>
            </a:r>
            <a:endParaRPr lang="en-US" dirty="0"/>
          </a:p>
        </p:txBody>
      </p:sp>
      <p:sp>
        <p:nvSpPr>
          <p:cNvPr id="7" name="Text Placeholder 2"/>
          <p:cNvSpPr>
            <a:spLocks noGrp="1"/>
          </p:cNvSpPr>
          <p:nvPr>
            <p:ph type="body" sz="quarter" idx="10" hasCustomPrompt="1"/>
          </p:nvPr>
        </p:nvSpPr>
        <p:spPr>
          <a:xfrm>
            <a:off x="1318365" y="1907084"/>
            <a:ext cx="6148798" cy="4379416"/>
          </a:xfrm>
          <a:prstGeom prst="rect">
            <a:avLst/>
          </a:prstGeom>
        </p:spPr>
        <p:txBody>
          <a:bodyPr/>
          <a:lstStyle>
            <a:lvl1pPr marL="0" indent="0">
              <a:spcBef>
                <a:spcPts val="1200"/>
              </a:spcBef>
              <a:buNone/>
              <a:defRPr sz="1800" baseline="0">
                <a:solidFill>
                  <a:schemeClr val="bg1"/>
                </a:solidFill>
              </a:defRPr>
            </a:lvl1pPr>
            <a:lvl2pPr>
              <a:defRPr sz="1800">
                <a:solidFill>
                  <a:srgbClr val="83B800">
                    <a:alpha val="99000"/>
                  </a:srgbClr>
                </a:solidFill>
              </a:defRPr>
            </a:lvl2pPr>
            <a:lvl3pPr>
              <a:defRPr sz="1800">
                <a:solidFill>
                  <a:srgbClr val="83B800">
                    <a:alpha val="99000"/>
                  </a:srgbClr>
                </a:solidFill>
              </a:defRPr>
            </a:lvl3pPr>
            <a:lvl4pPr>
              <a:defRPr sz="1800">
                <a:solidFill>
                  <a:srgbClr val="83B800">
                    <a:alpha val="99000"/>
                  </a:srgbClr>
                </a:solidFill>
              </a:defRPr>
            </a:lvl4pPr>
            <a:lvl5pPr>
              <a:defRPr sz="1800">
                <a:solidFill>
                  <a:srgbClr val="83B800">
                    <a:alpha val="99000"/>
                  </a:srgbClr>
                </a:solidFill>
              </a:defRPr>
            </a:lvl5pPr>
          </a:lstStyle>
          <a:p>
            <a:pPr lvl="0"/>
            <a:r>
              <a:rPr lang="en-US" dirty="0" smtClean="0"/>
              <a:t>Point 1</a:t>
            </a:r>
          </a:p>
          <a:p>
            <a:pPr lvl="0"/>
            <a:r>
              <a:rPr lang="en-US" dirty="0" smtClean="0"/>
              <a:t>Point 2</a:t>
            </a:r>
          </a:p>
          <a:p>
            <a:pPr lvl="0"/>
            <a:r>
              <a:rPr lang="en-US" dirty="0" smtClean="0"/>
              <a:t>Point 3</a:t>
            </a:r>
          </a:p>
          <a:p>
            <a:pPr lvl="0"/>
            <a:r>
              <a:rPr lang="en-US" dirty="0" smtClean="0"/>
              <a:t>Point 4</a:t>
            </a:r>
          </a:p>
          <a:p>
            <a:pPr lvl="0"/>
            <a:r>
              <a:rPr lang="en-US" dirty="0" smtClean="0"/>
              <a:t>Point 5</a:t>
            </a:r>
          </a:p>
          <a:p>
            <a:pPr lvl="0"/>
            <a:r>
              <a:rPr lang="en-US" dirty="0" smtClean="0"/>
              <a:t>Point 6</a:t>
            </a:r>
          </a:p>
          <a:p>
            <a:pPr lvl="0"/>
            <a:r>
              <a:rPr lang="en-US" dirty="0" smtClean="0"/>
              <a:t>Point 7</a:t>
            </a:r>
          </a:p>
          <a:p>
            <a:pPr lvl="0"/>
            <a:r>
              <a:rPr lang="en-US" dirty="0" smtClean="0"/>
              <a:t>Point 8</a:t>
            </a:r>
          </a:p>
        </p:txBody>
      </p:sp>
    </p:spTree>
    <p:extLst>
      <p:ext uri="{BB962C8B-B14F-4D97-AF65-F5344CB8AC3E}">
        <p14:creationId xmlns:p14="http://schemas.microsoft.com/office/powerpoint/2010/main" val="789918759"/>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885536" y="1645920"/>
            <a:ext cx="8083378" cy="4640580"/>
          </a:xfrm>
          <a:prstGeom prst="rect">
            <a:avLst/>
          </a:prstGeom>
        </p:spPr>
        <p:txBody>
          <a:bodyPr/>
          <a:lstStyle>
            <a:lvl1pPr>
              <a:defRPr>
                <a:latin typeface="Consolas" panose="020B0609020204030204" pitchFamily="49" charset="0"/>
                <a:cs typeface="Consolas" panose="020B0609020204030204" pitchFamily="49" charset="0"/>
              </a:defRPr>
            </a:lvl1pPr>
          </a:lstStyle>
          <a:p>
            <a:pPr lvl="0"/>
            <a:r>
              <a:rPr lang="en-US" smtClean="0">
                <a:latin typeface="Consolas" panose="020B0609020204030204" pitchFamily="49" charset="0"/>
                <a:cs typeface="Consolas" panose="020B0609020204030204" pitchFamily="49" charset="0"/>
              </a:rPr>
              <a:t>Click to edit Master text styles</a:t>
            </a:r>
          </a:p>
          <a:p>
            <a:pPr lvl="1"/>
            <a:r>
              <a:rPr lang="en-US" smtClean="0">
                <a:latin typeface="Consolas" panose="020B0609020204030204" pitchFamily="49" charset="0"/>
                <a:cs typeface="Consolas" panose="020B0609020204030204" pitchFamily="49" charset="0"/>
              </a:rPr>
              <a:t>Second level</a:t>
            </a:r>
          </a:p>
        </p:txBody>
      </p:sp>
      <p:sp>
        <p:nvSpPr>
          <p:cNvPr id="6" name="Title 1"/>
          <p:cNvSpPr>
            <a:spLocks noGrp="1"/>
          </p:cNvSpPr>
          <p:nvPr>
            <p:ph type="title" hasCustomPrompt="1"/>
          </p:nvPr>
        </p:nvSpPr>
        <p:spPr>
          <a:xfrm>
            <a:off x="174612" y="157943"/>
            <a:ext cx="8794302" cy="1205345"/>
          </a:xfrm>
          <a:prstGeom prst="rect">
            <a:avLst/>
          </a:prstGeom>
        </p:spPr>
        <p:txBody>
          <a:bodyPr/>
          <a:lstStyle>
            <a:lvl1pPr>
              <a:defRPr sz="3001">
                <a:solidFill>
                  <a:schemeClr val="tx1">
                    <a:lumMod val="75000"/>
                    <a:lumOff val="25000"/>
                    <a:alpha val="98824"/>
                  </a:schemeClr>
                </a:solidFill>
                <a:latin typeface="Segoe UI Light" pitchFamily="34" charset="0"/>
              </a:defRPr>
            </a:lvl1pPr>
          </a:lstStyle>
          <a:p>
            <a:r>
              <a:rPr lang="en-US" dirty="0" smtClean="0"/>
              <a:t>Click to edit Code Sample style</a:t>
            </a:r>
            <a:endParaRPr lang="en-US" dirty="0"/>
          </a:p>
        </p:txBody>
      </p:sp>
    </p:spTree>
    <p:extLst>
      <p:ext uri="{BB962C8B-B14F-4D97-AF65-F5344CB8AC3E}">
        <p14:creationId xmlns:p14="http://schemas.microsoft.com/office/powerpoint/2010/main" val="1114523523"/>
      </p:ext>
    </p:extLst>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74612" y="157943"/>
            <a:ext cx="8794302" cy="1205345"/>
          </a:xfrm>
          <a:prstGeom prst="rect">
            <a:avLst/>
          </a:prstGeom>
        </p:spPr>
        <p:txBody>
          <a:bodyPr/>
          <a:lstStyle>
            <a:lvl1pPr>
              <a:defRPr sz="3001">
                <a:solidFill>
                  <a:schemeClr val="tx1">
                    <a:lumMod val="75000"/>
                    <a:lumOff val="25000"/>
                    <a:alpha val="98824"/>
                  </a:schemeClr>
                </a:solidFill>
                <a:latin typeface="Segoe UI Light" pitchFamily="34" charset="0"/>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327508" y="1487489"/>
            <a:ext cx="8652143" cy="5159375"/>
          </a:xfrm>
          <a:prstGeom prst="rect">
            <a:avLst/>
          </a:prstGeom>
        </p:spPr>
        <p:txBody>
          <a:bodyPr/>
          <a:lstStyle>
            <a:lvl1pPr marL="257244" indent="-257244">
              <a:lnSpc>
                <a:spcPct val="100000"/>
              </a:lnSpc>
              <a:spcBef>
                <a:spcPts val="1350"/>
              </a:spcBef>
              <a:buClr>
                <a:schemeClr val="accent1"/>
              </a:buClr>
              <a:buSzPct val="100000"/>
              <a:buFont typeface="Arial" pitchFamily="34" charset="0"/>
              <a:buChar char="•"/>
              <a:defRPr sz="2401">
                <a:solidFill>
                  <a:schemeClr val="accent1">
                    <a:alpha val="99000"/>
                  </a:schemeClr>
                </a:solidFill>
                <a:latin typeface="Segoe UI Light" panose="020B0502040204020203" pitchFamily="34" charset="0"/>
                <a:cs typeface="Segoe UI Light" panose="020B0502040204020203" pitchFamily="34" charset="0"/>
              </a:defRPr>
            </a:lvl1pPr>
            <a:lvl2pPr marL="606190" indent="-258435">
              <a:lnSpc>
                <a:spcPct val="100000"/>
              </a:lnSpc>
              <a:spcBef>
                <a:spcPts val="300"/>
              </a:spcBef>
              <a:spcAft>
                <a:spcPts val="300"/>
              </a:spcAft>
              <a:buClr>
                <a:schemeClr val="tx1">
                  <a:lumMod val="75000"/>
                  <a:lumOff val="25000"/>
                </a:schemeClr>
              </a:buClr>
              <a:buSzPct val="85000"/>
              <a:buFont typeface="Segoe UI" pitchFamily="34" charset="0"/>
              <a:buChar char="–"/>
              <a:defRPr sz="2101">
                <a:latin typeface="Segoe UI Light" panose="020B0502040204020203" pitchFamily="34" charset="0"/>
                <a:cs typeface="Segoe UI Light" panose="020B0502040204020203" pitchFamily="34" charset="0"/>
              </a:defRPr>
            </a:lvl2pPr>
            <a:lvl3pPr marL="899162" indent="-257244">
              <a:lnSpc>
                <a:spcPct val="100000"/>
              </a:lnSpc>
              <a:spcBef>
                <a:spcPts val="150"/>
              </a:spcBef>
              <a:spcAft>
                <a:spcPts val="150"/>
              </a:spcAft>
              <a:buClr>
                <a:schemeClr val="tx1">
                  <a:lumMod val="75000"/>
                  <a:lumOff val="25000"/>
                </a:schemeClr>
              </a:buClr>
              <a:buSzPct val="85000"/>
              <a:buFont typeface="Courier New" pitchFamily="49" charset="0"/>
              <a:buChar char="o"/>
              <a:defRPr sz="1350">
                <a:latin typeface="Segoe UI Light" panose="020B0502040204020203" pitchFamily="34" charset="0"/>
                <a:cs typeface="Segoe UI Light" panose="020B0502040204020203" pitchFamily="34" charset="0"/>
              </a:defRPr>
            </a:lvl3pPr>
            <a:lvl4pPr>
              <a:defRPr sz="1500"/>
            </a:lvl4pPr>
            <a:lvl5pPr>
              <a:defRPr sz="15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585132573"/>
      </p:ext>
    </p:extLst>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0625812"/>
      </p:ext>
    </p:extLst>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Demo Slide">
    <p:bg>
      <p:bgPr>
        <a:blipFill dpi="0" rotWithShape="1">
          <a:blip r:embed="rId2">
            <a:duotone>
              <a:prstClr val="black"/>
              <a:schemeClr val="accent3">
                <a:tint val="45000"/>
                <a:satMod val="400000"/>
              </a:schemeClr>
            </a:duotone>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11808" y="4771506"/>
            <a:ext cx="7865720" cy="1604356"/>
          </a:xfrm>
          <a:prstGeom prst="rect">
            <a:avLst/>
          </a:prstGeom>
        </p:spPr>
        <p:txBody>
          <a:bodyPr anchor="ctr">
            <a:noAutofit/>
          </a:bodyPr>
          <a:lstStyle>
            <a:lvl1pPr marL="0" marR="0" indent="0" algn="l" defTabSz="685955" rtl="0" eaLnBrk="1" fontAlgn="auto" latinLnBrk="0" hangingPunct="1">
              <a:lnSpc>
                <a:spcPct val="90000"/>
              </a:lnSpc>
              <a:spcBef>
                <a:spcPts val="0"/>
              </a:spcBef>
              <a:spcAft>
                <a:spcPts val="0"/>
              </a:spcAft>
              <a:buClr>
                <a:srgbClr val="00DCFF"/>
              </a:buClr>
              <a:buSzPct val="90000"/>
              <a:buFont typeface="Arial" pitchFamily="34" charset="0"/>
              <a:buNone/>
              <a:tabLst/>
              <a:defRPr sz="2101" b="1" cap="all" baseline="0">
                <a:solidFill>
                  <a:schemeClr val="bg1">
                    <a:alpha val="99000"/>
                  </a:schemeClr>
                </a:solidFill>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311808" y="3117272"/>
            <a:ext cx="8042601" cy="1383983"/>
          </a:xfrm>
          <a:prstGeom prst="rect">
            <a:avLst/>
          </a:prstGeom>
        </p:spPr>
        <p:txBody>
          <a:bodyPr anchor="ctr"/>
          <a:lstStyle>
            <a:lvl1pPr algn="l">
              <a:defRPr sz="5401" baseline="0">
                <a:solidFill>
                  <a:schemeClr val="bg1">
                    <a:alpha val="99000"/>
                  </a:schemeClr>
                </a:solidFill>
                <a:latin typeface="Segoe UI Light" panose="020B0502040204020203" pitchFamily="34" charset="0"/>
                <a:cs typeface="Segoe UI Light" panose="020B0502040204020203" pitchFamily="34" charset="0"/>
              </a:defRPr>
            </a:lvl1pPr>
            <a:lvl2pPr>
              <a:defRPr sz="4501">
                <a:solidFill>
                  <a:schemeClr val="bg1">
                    <a:alpha val="99000"/>
                  </a:schemeClr>
                </a:solidFill>
                <a:latin typeface="+mj-lt"/>
              </a:defRPr>
            </a:lvl2pPr>
            <a:lvl3pPr>
              <a:defRPr sz="4501">
                <a:solidFill>
                  <a:schemeClr val="bg1">
                    <a:alpha val="99000"/>
                  </a:schemeClr>
                </a:solidFill>
                <a:latin typeface="+mj-lt"/>
              </a:defRPr>
            </a:lvl3pPr>
            <a:lvl4pPr>
              <a:defRPr sz="4501">
                <a:solidFill>
                  <a:schemeClr val="bg1">
                    <a:alpha val="99000"/>
                  </a:schemeClr>
                </a:solidFill>
                <a:latin typeface="+mj-lt"/>
              </a:defRPr>
            </a:lvl4pPr>
            <a:lvl5pPr>
              <a:defRPr sz="4501">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159424709"/>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Microsoft Slide">
    <p:bg>
      <p:bgPr>
        <a:solidFill>
          <a:schemeClr val="accent1"/>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9719"/>
          <a:stretch/>
        </p:blipFill>
        <p:spPr>
          <a:xfrm>
            <a:off x="384671" y="2922746"/>
            <a:ext cx="4326916" cy="2350013"/>
          </a:xfrm>
          <a:prstGeom prst="rect">
            <a:avLst/>
          </a:prstGeom>
        </p:spPr>
      </p:pic>
      <p:sp>
        <p:nvSpPr>
          <p:cNvPr id="9" name="Rectangle 2"/>
          <p:cNvSpPr>
            <a:spLocks noChangeArrowheads="1"/>
          </p:cNvSpPr>
          <p:nvPr/>
        </p:nvSpPr>
        <p:spPr bwMode="auto">
          <a:xfrm>
            <a:off x="397669" y="5960744"/>
            <a:ext cx="8311278" cy="577338"/>
          </a:xfrm>
          <a:prstGeom prst="rect">
            <a:avLst/>
          </a:prstGeom>
          <a:noFill/>
          <a:ln w="9525">
            <a:noFill/>
            <a:miter lim="800000"/>
            <a:headEnd/>
            <a:tailEnd/>
          </a:ln>
        </p:spPr>
        <p:txBody>
          <a:bodyPr wrap="square">
            <a:spAutoFit/>
          </a:bodyPr>
          <a:lstStyle/>
          <a:p>
            <a:pPr marL="0" lvl="1" defTabSz="685749">
              <a:defRPr/>
            </a:pPr>
            <a:r>
              <a:rPr lang="en-US" sz="788"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24329380"/>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0375" y="0"/>
            <a:ext cx="7773988" cy="74136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8788" y="992188"/>
            <a:ext cx="7751762" cy="438626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042543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6554050" y="2685051"/>
            <a:ext cx="1680918" cy="2355337"/>
          </a:xfrm>
          <a:prstGeom prst="rect">
            <a:avLst/>
          </a:prstGeom>
        </p:spPr>
        <p:txBody>
          <a:bodyPr vert="horz" lIns="68557" tIns="34279" rIns="68557" bIns="34279"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350" smtClean="0"/>
              <a:t>Click to edit Master subtitle style</a:t>
            </a:r>
            <a:endParaRPr lang="en-US" sz="1350"/>
          </a:p>
        </p:txBody>
      </p:sp>
      <p:sp>
        <p:nvSpPr>
          <p:cNvPr id="13" name="Title 1"/>
          <p:cNvSpPr txBox="1">
            <a:spLocks/>
          </p:cNvSpPr>
          <p:nvPr userDrawn="1"/>
        </p:nvSpPr>
        <p:spPr>
          <a:xfrm>
            <a:off x="144954" y="3376351"/>
            <a:ext cx="6307400" cy="1692617"/>
          </a:xfrm>
          <a:prstGeom prst="rect">
            <a:avLst/>
          </a:prstGeom>
          <a:solidFill>
            <a:srgbClr val="82BF36"/>
          </a:solidFill>
          <a:effectLst/>
        </p:spPr>
        <p:txBody>
          <a:bodyPr vert="horz" lIns="102870" tIns="102870" rIns="68557" bIns="10287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3000" dirty="0"/>
          </a:p>
        </p:txBody>
      </p:sp>
      <p:sp>
        <p:nvSpPr>
          <p:cNvPr id="14" name="top right small rectangle"/>
          <p:cNvSpPr/>
          <p:nvPr userDrawn="1"/>
        </p:nvSpPr>
        <p:spPr bwMode="auto">
          <a:xfrm>
            <a:off x="6512093" y="3374967"/>
            <a:ext cx="2443064"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68553" tIns="34277" rIns="68553" bIns="34277" numCol="1" rtlCol="0" anchor="ctr" anchorCtr="0" compatLnSpc="1">
            <a:prstTxWarp prst="textNoShape">
              <a:avLst/>
            </a:prstTxWarp>
          </a:bodyPr>
          <a:lstStyle/>
          <a:p>
            <a:pPr algn="ctr" defTabSz="685341" fontAlgn="base">
              <a:spcBef>
                <a:spcPct val="0"/>
              </a:spcBef>
              <a:spcAft>
                <a:spcPct val="0"/>
              </a:spcAft>
            </a:pPr>
            <a:endParaRPr lang="en-US" sz="165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8386318" y="4821401"/>
            <a:ext cx="555260" cy="218986"/>
          </a:xfrm>
          <a:prstGeom prst="rect">
            <a:avLst/>
          </a:prstGeom>
        </p:spPr>
      </p:pic>
      <p:sp>
        <p:nvSpPr>
          <p:cNvPr id="16" name="Text Placeholder 10"/>
          <p:cNvSpPr>
            <a:spLocks noGrp="1"/>
          </p:cNvSpPr>
          <p:nvPr>
            <p:ph type="body" sz="quarter" idx="10" hasCustomPrompt="1"/>
          </p:nvPr>
        </p:nvSpPr>
        <p:spPr>
          <a:xfrm>
            <a:off x="219076" y="3466407"/>
            <a:ext cx="6161847" cy="1485524"/>
          </a:xfrm>
          <a:prstGeom prst="rect">
            <a:avLst/>
          </a:prstGeom>
        </p:spPr>
        <p:txBody>
          <a:bodyPr anchor="b" anchorCtr="0">
            <a:normAutofit/>
          </a:bodyPr>
          <a:lstStyle>
            <a:lvl1pPr marL="0" indent="0">
              <a:buNone/>
              <a:defRPr sz="27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44954" y="5132438"/>
            <a:ext cx="6307400" cy="1460779"/>
          </a:xfrm>
          <a:prstGeom prst="rect">
            <a:avLst/>
          </a:prstGeom>
        </p:spPr>
        <p:txBody>
          <a:bodyPr lIns="137160" tIns="137160" rIns="137160" bIns="137160" anchor="b" anchorCtr="0">
            <a:normAutofit/>
          </a:bodyPr>
          <a:lstStyle>
            <a:lvl1pPr marL="0" indent="0" algn="l" defTabSz="685539" rtl="0" eaLnBrk="1" latinLnBrk="0" hangingPunct="1">
              <a:lnSpc>
                <a:spcPct val="100000"/>
              </a:lnSpc>
              <a:spcBef>
                <a:spcPts val="0"/>
              </a:spcBef>
              <a:buSzPct val="90000"/>
              <a:buFont typeface="Arial" pitchFamily="34" charset="0"/>
              <a:buNone/>
              <a:defRPr lang="en-US" sz="18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342783" indent="0" algn="ctr">
              <a:buNone/>
              <a:defRPr>
                <a:solidFill>
                  <a:schemeClr val="tx1">
                    <a:tint val="75000"/>
                  </a:schemeClr>
                </a:solidFill>
              </a:defRPr>
            </a:lvl2pPr>
            <a:lvl3pPr marL="685566" indent="0" algn="ctr">
              <a:buNone/>
              <a:defRPr>
                <a:solidFill>
                  <a:schemeClr val="tx1">
                    <a:tint val="75000"/>
                  </a:schemeClr>
                </a:solidFill>
              </a:defRPr>
            </a:lvl3pPr>
            <a:lvl4pPr marL="1028350" indent="0" algn="ctr">
              <a:buNone/>
              <a:defRPr>
                <a:solidFill>
                  <a:schemeClr val="tx1">
                    <a:tint val="75000"/>
                  </a:schemeClr>
                </a:solidFill>
              </a:defRPr>
            </a:lvl4pPr>
            <a:lvl5pPr marL="1371134" indent="0" algn="ctr">
              <a:buNone/>
              <a:defRPr>
                <a:solidFill>
                  <a:schemeClr val="tx1">
                    <a:tint val="75000"/>
                  </a:schemeClr>
                </a:solidFill>
              </a:defRPr>
            </a:lvl5pPr>
            <a:lvl6pPr marL="1713917" indent="0" algn="ctr">
              <a:buNone/>
              <a:defRPr>
                <a:solidFill>
                  <a:schemeClr val="tx1">
                    <a:tint val="75000"/>
                  </a:schemeClr>
                </a:solidFill>
              </a:defRPr>
            </a:lvl6pPr>
            <a:lvl7pPr marL="2056700" indent="0" algn="ctr">
              <a:buNone/>
              <a:defRPr>
                <a:solidFill>
                  <a:schemeClr val="tx1">
                    <a:tint val="75000"/>
                  </a:schemeClr>
                </a:solidFill>
              </a:defRPr>
            </a:lvl7pPr>
            <a:lvl8pPr marL="2399483" indent="0" algn="ctr">
              <a:buNone/>
              <a:defRPr>
                <a:solidFill>
                  <a:schemeClr val="tx1">
                    <a:tint val="75000"/>
                  </a:schemeClr>
                </a:solidFill>
              </a:defRPr>
            </a:lvl8pPr>
            <a:lvl9pPr marL="2742269"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4953" y="164177"/>
            <a:ext cx="1563312" cy="833766"/>
          </a:xfrm>
          <a:prstGeom prst="rect">
            <a:avLst/>
          </a:prstGeom>
        </p:spPr>
      </p:pic>
    </p:spTree>
    <p:extLst>
      <p:ext uri="{BB962C8B-B14F-4D97-AF65-F5344CB8AC3E}">
        <p14:creationId xmlns:p14="http://schemas.microsoft.com/office/powerpoint/2010/main" val="73868379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a:prstGeom prst="rect">
            <a:avLst/>
          </a:prstGeo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a:prstGeom prst="rect">
            <a:avLst/>
          </a:prstGeo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a:prstGeom prst="rect">
            <a:avLst/>
          </a:prstGeo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3756051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7249419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685561303"/>
      </p:ext>
    </p:extLst>
  </p:cSld>
  <p:clrMapOvr>
    <a:masterClrMapping/>
  </p:clrMapOvr>
  <p:transition>
    <p:fade/>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20833455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932848153"/>
      </p:ext>
    </p:extLst>
  </p:cSld>
  <p:clrMapOvr>
    <a:masterClrMapping/>
  </p:clrMapOvr>
  <p:transition>
    <p:fade/>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057782934"/>
      </p:ext>
    </p:extLst>
  </p:cSld>
  <p:clrMapOvr>
    <a:masterClrMapping/>
  </p:clrMapOvr>
  <p:transition>
    <p:fade/>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51448555"/>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384083449"/>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08577205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783631802"/>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61732062"/>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843202863"/>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84167312"/>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9502287"/>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4195172338"/>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786159532"/>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146067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732121162"/>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656958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1823997"/>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2315369211"/>
      </p:ext>
    </p:extLst>
  </p:cSld>
  <p:clrMapOvr>
    <a:masterClrMapping/>
  </p:clrMapOvr>
  <p:transition>
    <p:fade/>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364861538"/>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24715609"/>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47365111"/>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1175851"/>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41884327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2686803439"/>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5378506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spTree>
    <p:extLst>
      <p:ext uri="{BB962C8B-B14F-4D97-AF65-F5344CB8AC3E}">
        <p14:creationId xmlns:p14="http://schemas.microsoft.com/office/powerpoint/2010/main" val="3704533922"/>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235696051"/>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47136495"/>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022514714"/>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585218054"/>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74374022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372317180"/>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03672382"/>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10986468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376021655"/>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76029220"/>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913197125"/>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3571481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946717546"/>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1915933"/>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9144000"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b="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388840" y="1447801"/>
            <a:ext cx="8366320" cy="1988237"/>
          </a:xfrm>
        </p:spPr>
        <p:txBody>
          <a:bodyPr/>
          <a:lstStyle>
            <a:lvl1pPr marL="0" indent="0">
              <a:lnSpc>
                <a:spcPct val="95000"/>
              </a:lnSpc>
              <a:buNone/>
              <a:defRPr sz="2401">
                <a:gradFill>
                  <a:gsLst>
                    <a:gs pos="1250">
                      <a:srgbClr val="000000"/>
                    </a:gs>
                    <a:gs pos="100000">
                      <a:srgbClr val="000000"/>
                    </a:gs>
                  </a:gsLst>
                  <a:lin ang="5400000" scaled="0"/>
                </a:gradFill>
                <a:latin typeface="Consolas" pitchFamily="49" charset="0"/>
                <a:cs typeface="Consolas" pitchFamily="49" charset="0"/>
              </a:defRPr>
            </a:lvl1pPr>
            <a:lvl2pPr marL="25486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42993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599044"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77292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35710629"/>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90627" y="228601"/>
            <a:ext cx="8366320" cy="664797"/>
          </a:xfrm>
        </p:spPr>
        <p:txBody>
          <a:bodyPr/>
          <a:lstStyle>
            <a:lvl1pPr>
              <a:defRPr sz="3601"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389436" y="1447799"/>
            <a:ext cx="8363938" cy="2043636"/>
          </a:xfrm>
          <a:prstGeom prst="rect">
            <a:avLst/>
          </a:prstGeom>
        </p:spPr>
        <p:txBody>
          <a:bodyPr/>
          <a:lstStyle>
            <a:lvl1pPr marL="257244" indent="-25724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47161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685983" indent="-21437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857479"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028974" indent="-171496">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2701"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1875680385"/>
      </p:ext>
    </p:extLst>
  </p:cSld>
  <p:clrMapOvr>
    <a:masterClrMapping/>
  </p:clrMapOvr>
  <p:transition>
    <p:fade/>
  </p:transition>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Title and Conten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1" y="1571630"/>
            <a:ext cx="8494713" cy="1958100"/>
          </a:xfrm>
          <a:prstGeom prst="rect">
            <a:avLst/>
          </a:prstGeom>
          <a:noFill/>
        </p:spPr>
        <p:txBody>
          <a:bodyPr wrap="square" rtlCol="0">
            <a:spAutoFit/>
          </a:bodyPr>
          <a:lstStyle>
            <a:lvl1pPr algn="l" defTabSz="685955" rtl="0" fontAlgn="auto">
              <a:lnSpc>
                <a:spcPct val="90000"/>
              </a:lnSpc>
              <a:spcBef>
                <a:spcPct val="20000"/>
              </a:spcBef>
              <a:spcAft>
                <a:spcPts val="0"/>
              </a:spcAft>
              <a:buSzPct val="90000"/>
              <a:buFontTx/>
              <a:buBlip>
                <a:blip r:embed="rId3"/>
              </a:buBlip>
              <a:defRPr lang="en-US" sz="2401" kern="1200" dirty="0" smtClean="0">
                <a:solidFill>
                  <a:schemeClr val="bg2">
                    <a:lumMod val="75000"/>
                    <a:lumOff val="25000"/>
                  </a:schemeClr>
                </a:solidFill>
                <a:latin typeface="Segoe"/>
                <a:ea typeface="+mn-ea"/>
                <a:cs typeface="+mn-cs"/>
              </a:defRPr>
            </a:lvl1pPr>
            <a:lvl2pPr algn="l" defTabSz="685955" rtl="0" fontAlgn="auto">
              <a:lnSpc>
                <a:spcPct val="90000"/>
              </a:lnSpc>
              <a:spcBef>
                <a:spcPct val="20000"/>
              </a:spcBef>
              <a:spcAft>
                <a:spcPts val="0"/>
              </a:spcAft>
              <a:buSzPct val="90000"/>
              <a:buFontTx/>
              <a:buBlip>
                <a:blip r:embed="rId4"/>
              </a:buBlip>
              <a:defRPr lang="en-US" sz="2401" kern="1200" dirty="0" smtClean="0">
                <a:solidFill>
                  <a:schemeClr val="bg2">
                    <a:lumMod val="75000"/>
                    <a:lumOff val="25000"/>
                  </a:schemeClr>
                </a:solidFill>
                <a:latin typeface="Segoe"/>
                <a:ea typeface="+mn-ea"/>
                <a:cs typeface="+mn-cs"/>
              </a:defRPr>
            </a:lvl2pPr>
            <a:lvl3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3pPr>
            <a:lvl4pPr algn="l" defTabSz="685955" rtl="0" fontAlgn="auto">
              <a:lnSpc>
                <a:spcPct val="90000"/>
              </a:lnSpc>
              <a:spcBef>
                <a:spcPct val="20000"/>
              </a:spcBef>
              <a:spcAft>
                <a:spcPts val="0"/>
              </a:spcAft>
              <a:buSzPct val="90000"/>
              <a:defRPr lang="en-US" sz="2401" kern="1200" dirty="0" smtClean="0">
                <a:solidFill>
                  <a:schemeClr val="bg2">
                    <a:lumMod val="75000"/>
                    <a:lumOff val="25000"/>
                  </a:schemeClr>
                </a:solidFill>
                <a:latin typeface="Segoe"/>
                <a:ea typeface="+mn-ea"/>
                <a:cs typeface="+mn-cs"/>
              </a:defRPr>
            </a:lvl4pPr>
            <a:lvl5pPr algn="l" defTabSz="685955" rtl="0" fontAlgn="auto">
              <a:lnSpc>
                <a:spcPct val="90000"/>
              </a:lnSpc>
              <a:spcBef>
                <a:spcPct val="20000"/>
              </a:spcBef>
              <a:spcAft>
                <a:spcPts val="0"/>
              </a:spcAft>
              <a:buSzPct val="90000"/>
              <a:defRPr lang="en-US" sz="2401" kern="1200" dirty="0">
                <a:solidFill>
                  <a:schemeClr val="bg2">
                    <a:lumMod val="75000"/>
                    <a:lumOff val="25000"/>
                  </a:schemeClr>
                </a:solidFill>
                <a:latin typeface="Segoe"/>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msllogo.png"/>
          <p:cNvPicPr>
            <a:picLocks noChangeAspect="1"/>
          </p:cNvPicPr>
          <p:nvPr userDrawn="1"/>
        </p:nvPicPr>
        <p:blipFill>
          <a:blip r:embed="rId5" cstate="print"/>
          <a:stretch>
            <a:fillRect/>
          </a:stretch>
        </p:blipFill>
        <p:spPr>
          <a:xfrm>
            <a:off x="6731001" y="6383584"/>
            <a:ext cx="2053296" cy="329446"/>
          </a:xfrm>
          <a:prstGeom prst="rect">
            <a:avLst/>
          </a:prstGeom>
        </p:spPr>
      </p:pic>
      <p:sp>
        <p:nvSpPr>
          <p:cNvPr id="6" name="Title 1"/>
          <p:cNvSpPr>
            <a:spLocks noGrp="1"/>
          </p:cNvSpPr>
          <p:nvPr>
            <p:ph type="title"/>
          </p:nvPr>
        </p:nvSpPr>
        <p:spPr>
          <a:xfrm>
            <a:off x="381000" y="516304"/>
            <a:ext cx="7562850" cy="392543"/>
          </a:xfrm>
          <a:prstGeom prst="rect">
            <a:avLst/>
          </a:prstGeom>
          <a:noFill/>
        </p:spPr>
        <p:txBody>
          <a:bodyPr wrap="square" rtlCol="0" anchor="t">
            <a:spAutoFit/>
          </a:bodyPr>
          <a:lstStyle>
            <a:lvl1pPr marL="0" marR="0" indent="0" algn="l" defTabSz="685983" rtl="0" eaLnBrk="1" fontAlgn="base" latinLnBrk="0" hangingPunct="1">
              <a:lnSpc>
                <a:spcPct val="100000"/>
              </a:lnSpc>
              <a:spcBef>
                <a:spcPct val="0"/>
              </a:spcBef>
              <a:spcAft>
                <a:spcPct val="0"/>
              </a:spcAft>
              <a:buClrTx/>
              <a:buSzTx/>
              <a:buFontTx/>
              <a:buNone/>
              <a:tabLst/>
              <a:defRPr kumimoji="0" lang="en-US" sz="2551" b="1" i="0" u="none" strike="noStrike" kern="1200" cap="all" spc="75" normalizeH="0" baseline="0" noProof="0" dirty="0">
                <a:ln w="3175">
                  <a:noFill/>
                </a:ln>
                <a:solidFill>
                  <a:srgbClr val="002A48"/>
                </a:solidFill>
                <a:effectLst>
                  <a:outerShdw blurRad="50800" dist="38100" dir="2700000" algn="tl" rotWithShape="0">
                    <a:srgbClr val="000000">
                      <a:alpha val="38000"/>
                    </a:srgbClr>
                  </a:outerShdw>
                </a:effectLst>
                <a:uLnTx/>
                <a:uFillTx/>
                <a:latin typeface="Segoe"/>
                <a:ea typeface="+mj-ea"/>
                <a:cs typeface="Segoe"/>
              </a:defRPr>
            </a:lvl1pPr>
          </a:lstStyle>
          <a:p>
            <a:r>
              <a:rPr lang="en-US" dirty="0" smtClean="0"/>
              <a:t>Click to edit Master title</a:t>
            </a:r>
            <a:endParaRPr lang="en-US" dirty="0"/>
          </a:p>
        </p:txBody>
      </p:sp>
      <p:sp>
        <p:nvSpPr>
          <p:cNvPr id="10" name="Text Placeholder 2"/>
          <p:cNvSpPr>
            <a:spLocks noGrp="1"/>
          </p:cNvSpPr>
          <p:nvPr>
            <p:ph type="body" idx="10"/>
          </p:nvPr>
        </p:nvSpPr>
        <p:spPr>
          <a:xfrm>
            <a:off x="388939" y="1011239"/>
            <a:ext cx="7554912" cy="186974"/>
          </a:xfrm>
          <a:prstGeom prst="rect">
            <a:avLst/>
          </a:prstGeom>
          <a:noFill/>
        </p:spPr>
        <p:txBody>
          <a:bodyPr wrap="square" rtlCol="0">
            <a:spAutoFit/>
          </a:bodyPr>
          <a:lstStyle>
            <a:lvl1pPr marL="0" indent="0" algn="l" rtl="0" fontAlgn="base">
              <a:spcBef>
                <a:spcPct val="0"/>
              </a:spcBef>
              <a:spcAft>
                <a:spcPct val="0"/>
              </a:spcAft>
              <a:buNone/>
              <a:defRPr lang="en-US" sz="1350" kern="1200" dirty="0" smtClean="0">
                <a:solidFill>
                  <a:schemeClr val="bg2">
                    <a:lumMod val="65000"/>
                    <a:lumOff val="35000"/>
                  </a:schemeClr>
                </a:solidFill>
                <a:latin typeface="Segoe Semibold" pitchFamily="-128" charset="0"/>
                <a:ea typeface="+mn-ea"/>
                <a:cs typeface="+mn-cs"/>
              </a:defRPr>
            </a:lvl1pPr>
            <a:lvl2pPr marL="342991" indent="0">
              <a:buNone/>
              <a:defRPr sz="1350"/>
            </a:lvl2pPr>
            <a:lvl3pPr marL="685983" indent="0">
              <a:buNone/>
              <a:defRPr sz="1200"/>
            </a:lvl3pPr>
            <a:lvl4pPr marL="1028974" indent="0">
              <a:buNone/>
              <a:defRPr sz="1050"/>
            </a:lvl4pPr>
            <a:lvl5pPr marL="1371966" indent="0">
              <a:buNone/>
              <a:defRPr sz="1050"/>
            </a:lvl5pPr>
            <a:lvl6pPr marL="1714957" indent="0">
              <a:buNone/>
              <a:defRPr sz="1050"/>
            </a:lvl6pPr>
            <a:lvl7pPr marL="2057949" indent="0">
              <a:buNone/>
              <a:defRPr sz="1050"/>
            </a:lvl7pPr>
            <a:lvl8pPr marL="2400940" indent="0">
              <a:buNone/>
              <a:defRPr sz="1050"/>
            </a:lvl8pPr>
            <a:lvl9pPr marL="2743932" indent="0">
              <a:buNone/>
              <a:defRPr sz="1050"/>
            </a:lvl9pPr>
          </a:lstStyle>
          <a:p>
            <a:pPr lvl="0"/>
            <a:r>
              <a:rPr lang="en-US" dirty="0" smtClean="0"/>
              <a:t>Click to edit Master text styles</a:t>
            </a:r>
          </a:p>
        </p:txBody>
      </p:sp>
    </p:spTree>
    <p:extLst>
      <p:ext uri="{BB962C8B-B14F-4D97-AF65-F5344CB8AC3E}">
        <p14:creationId xmlns:p14="http://schemas.microsoft.com/office/powerpoint/2010/main" val="1867967663"/>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0729601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284560" y="1417640"/>
            <a:ext cx="8643938" cy="5260975"/>
          </a:xfrm>
          <a:prstGeom prst="rect">
            <a:avLst/>
          </a:prstGeom>
        </p:spPr>
        <p:txBody>
          <a:bodyPr/>
          <a:lstStyle>
            <a:lvl1pPr>
              <a:spcBef>
                <a:spcPts val="105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91739417"/>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Blank Slide Cyan">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5567747"/>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34212" y="2109542"/>
            <a:ext cx="7680340" cy="997196"/>
          </a:xfrm>
        </p:spPr>
        <p:txBody>
          <a:bodyPr anchor="b" anchorCtr="0"/>
          <a:lstStyle>
            <a:lvl1pPr>
              <a:defRPr sz="5401" spc="-113"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734212" y="3425825"/>
            <a:ext cx="7680340" cy="498598"/>
          </a:xfrm>
        </p:spPr>
        <p:txBody>
          <a:bodyPr>
            <a:noAutofit/>
          </a:bodyPr>
          <a:lstStyle>
            <a:lvl1pPr marL="0" indent="0">
              <a:spcBef>
                <a:spcPts val="0"/>
              </a:spcBef>
              <a:buNone/>
              <a:defRPr spc="-53"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7495762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9436" y="2819604"/>
            <a:ext cx="8363938" cy="1218795"/>
          </a:xfrm>
        </p:spPr>
        <p:txBody>
          <a:bodyPr anchor="b" anchorCtr="0"/>
          <a:lstStyle>
            <a:lvl1pPr>
              <a:defRPr sz="6602" spc="-225"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1313673634"/>
      </p:ext>
    </p:extLst>
  </p:cSld>
  <p:clrMapOvr>
    <a:masterClrMapping/>
  </p:clrMapOvr>
  <p:transition>
    <p:fade/>
  </p:transition>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30044" y="4343401"/>
            <a:ext cx="7680340" cy="461665"/>
          </a:xfrm>
        </p:spPr>
        <p:txBody>
          <a:bodyPr>
            <a:noAutofit/>
          </a:bodyPr>
          <a:lstStyle>
            <a:lvl1pPr marL="0" indent="0" algn="l">
              <a:lnSpc>
                <a:spcPct val="90000"/>
              </a:lnSpc>
              <a:spcBef>
                <a:spcPts val="0"/>
              </a:spcBef>
              <a:buNone/>
              <a:defRPr lang="en-US" sz="2701" kern="1200" spc="-53" baseline="0" dirty="0">
                <a:gradFill>
                  <a:gsLst>
                    <a:gs pos="2083">
                      <a:schemeClr val="bg2"/>
                    </a:gs>
                    <a:gs pos="99000">
                      <a:schemeClr val="bg2"/>
                    </a:gs>
                  </a:gsLst>
                  <a:lin ang="5400000" scaled="0"/>
                </a:gradFill>
                <a:latin typeface="+mj-lt"/>
                <a:ea typeface="+mn-ea"/>
                <a:cs typeface="+mn-cs"/>
              </a:defRPr>
            </a:lvl1pPr>
            <a:lvl2pPr marL="342978" indent="0" algn="ctr">
              <a:buNone/>
              <a:defRPr>
                <a:solidFill>
                  <a:schemeClr val="tx1">
                    <a:tint val="75000"/>
                  </a:schemeClr>
                </a:solidFill>
              </a:defRPr>
            </a:lvl2pPr>
            <a:lvl3pPr marL="685955" indent="0" algn="ctr">
              <a:buNone/>
              <a:defRPr>
                <a:solidFill>
                  <a:schemeClr val="tx1">
                    <a:tint val="75000"/>
                  </a:schemeClr>
                </a:solidFill>
              </a:defRPr>
            </a:lvl3pPr>
            <a:lvl4pPr marL="1028933" indent="0" algn="ctr">
              <a:buNone/>
              <a:defRPr>
                <a:solidFill>
                  <a:schemeClr val="tx1">
                    <a:tint val="75000"/>
                  </a:schemeClr>
                </a:solidFill>
              </a:defRPr>
            </a:lvl4pPr>
            <a:lvl5pPr marL="1371911" indent="0" algn="ctr">
              <a:buNone/>
              <a:defRPr>
                <a:solidFill>
                  <a:schemeClr val="tx1">
                    <a:tint val="75000"/>
                  </a:schemeClr>
                </a:solidFill>
              </a:defRPr>
            </a:lvl5pPr>
            <a:lvl6pPr marL="1714889" indent="0" algn="ctr">
              <a:buNone/>
              <a:defRPr>
                <a:solidFill>
                  <a:schemeClr val="tx1">
                    <a:tint val="75000"/>
                  </a:schemeClr>
                </a:solidFill>
              </a:defRPr>
            </a:lvl6pPr>
            <a:lvl7pPr marL="2057866" indent="0" algn="ctr">
              <a:buNone/>
              <a:defRPr>
                <a:solidFill>
                  <a:schemeClr val="tx1">
                    <a:tint val="75000"/>
                  </a:schemeClr>
                </a:solidFill>
              </a:defRPr>
            </a:lvl7pPr>
            <a:lvl8pPr marL="2400844" indent="0" algn="ctr">
              <a:buNone/>
              <a:defRPr>
                <a:solidFill>
                  <a:schemeClr val="tx1">
                    <a:tint val="75000"/>
                  </a:schemeClr>
                </a:solidFill>
              </a:defRPr>
            </a:lvl8pPr>
            <a:lvl9pPr marL="2743822" indent="0" algn="ctr">
              <a:buNone/>
              <a:defRPr>
                <a:solidFill>
                  <a:schemeClr val="tx1">
                    <a:tint val="75000"/>
                  </a:schemeClr>
                </a:solidFill>
              </a:defRPr>
            </a:lvl9pPr>
          </a:lstStyle>
          <a:p>
            <a:pPr marL="0" marR="0" lvl="0" indent="0" algn="l" defTabSz="68595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730044" y="2739678"/>
            <a:ext cx="768629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7202" b="0" kern="1200" cap="none" spc="-3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730044" y="1447800"/>
            <a:ext cx="7680340" cy="914096"/>
          </a:xfrm>
        </p:spPr>
        <p:txBody>
          <a:bodyPr wrap="square" anchor="b">
            <a:noAutofit/>
          </a:bodyPr>
          <a:lstStyle>
            <a:lvl1pPr marL="0" indent="0">
              <a:buNone/>
              <a:defRPr sz="4951" spc="-113"/>
            </a:lvl1pPr>
          </a:lstStyle>
          <a:p>
            <a:pPr lvl="0"/>
            <a:r>
              <a:rPr lang="en-US" smtClean="0"/>
              <a:t>Click to edit Master text styles</a:t>
            </a:r>
          </a:p>
        </p:txBody>
      </p:sp>
    </p:spTree>
    <p:extLst>
      <p:ext uri="{BB962C8B-B14F-4D97-AF65-F5344CB8AC3E}">
        <p14:creationId xmlns:p14="http://schemas.microsoft.com/office/powerpoint/2010/main" val="2865189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tx2"/>
                    </a:gs>
                    <a:gs pos="0">
                      <a:schemeClr val="tx2"/>
                    </a:gs>
                  </a:gsLst>
                  <a:lin ang="5400000" scaled="0"/>
                </a:gradFill>
                <a:latin typeface="+mj-lt"/>
              </a:defRPr>
            </a:lvl1pPr>
            <a:lvl2pPr marL="0" indent="0">
              <a:buNone/>
              <a:defRPr sz="1500">
                <a:gradFill>
                  <a:gsLst>
                    <a:gs pos="100000">
                      <a:schemeClr val="bg2"/>
                    </a:gs>
                    <a:gs pos="6000">
                      <a:schemeClr val="bg2"/>
                    </a:gs>
                  </a:gsLst>
                  <a:lin ang="5400000" scaled="0"/>
                </a:gradFill>
              </a:defRPr>
            </a:lvl2pPr>
            <a:lvl3pPr marL="173878" indent="0">
              <a:buNone/>
              <a:defRPr sz="1500">
                <a:gradFill>
                  <a:gsLst>
                    <a:gs pos="100000">
                      <a:schemeClr val="bg2"/>
                    </a:gs>
                    <a:gs pos="6000">
                      <a:schemeClr val="bg2"/>
                    </a:gs>
                  </a:gsLst>
                  <a:lin ang="5400000" scaled="0"/>
                </a:gradFill>
              </a:defRPr>
            </a:lvl3pPr>
            <a:lvl4pPr marL="342991" indent="0">
              <a:buNone/>
              <a:defRPr sz="1500">
                <a:gradFill>
                  <a:gsLst>
                    <a:gs pos="100000">
                      <a:schemeClr val="bg2"/>
                    </a:gs>
                    <a:gs pos="6000">
                      <a:schemeClr val="bg2"/>
                    </a:gs>
                  </a:gsLst>
                  <a:lin ang="5400000" scaled="0"/>
                </a:gradFill>
              </a:defRPr>
            </a:lvl4pPr>
            <a:lvl5pPr marL="520442" indent="0">
              <a:buNone/>
              <a:defRPr sz="15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969879373"/>
      </p:ext>
    </p:extLst>
  </p:cSld>
  <p:clrMapOvr>
    <a:masterClrMapping/>
  </p:clrMapOvr>
  <p:transition>
    <p:fade/>
  </p:transition>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89436" y="1447799"/>
            <a:ext cx="8363938" cy="1975926"/>
          </a:xfrm>
          <a:prstGeom prst="rect">
            <a:avLst/>
          </a:prstGeom>
        </p:spPr>
        <p:txBody>
          <a:bodyPr/>
          <a:lstStyle>
            <a:lvl1pPr marL="0" indent="0">
              <a:spcBef>
                <a:spcPts val="1800"/>
              </a:spcBef>
              <a:buNone/>
              <a:defRPr sz="3001">
                <a:gradFill>
                  <a:gsLst>
                    <a:gs pos="100000">
                      <a:schemeClr val="bg2"/>
                    </a:gs>
                    <a:gs pos="0">
                      <a:schemeClr val="bg2"/>
                    </a:gs>
                  </a:gsLst>
                  <a:lin ang="5400000" scaled="0"/>
                </a:gradFill>
                <a:latin typeface="+mj-lt"/>
              </a:defRPr>
            </a:lvl1pPr>
            <a:lvl2pPr marL="0" indent="0">
              <a:buNone/>
              <a:defRPr sz="1500">
                <a:gradFill>
                  <a:gsLst>
                    <a:gs pos="100000">
                      <a:schemeClr val="bg2"/>
                    </a:gs>
                    <a:gs pos="0">
                      <a:schemeClr val="bg2"/>
                    </a:gs>
                  </a:gsLst>
                  <a:lin ang="5400000" scaled="0"/>
                </a:gradFill>
              </a:defRPr>
            </a:lvl2pPr>
            <a:lvl3pPr marL="173878" indent="0">
              <a:buNone/>
              <a:defRPr sz="1500">
                <a:gradFill>
                  <a:gsLst>
                    <a:gs pos="100000">
                      <a:schemeClr val="bg2"/>
                    </a:gs>
                    <a:gs pos="0">
                      <a:schemeClr val="bg2"/>
                    </a:gs>
                  </a:gsLst>
                  <a:lin ang="5400000" scaled="0"/>
                </a:gradFill>
              </a:defRPr>
            </a:lvl3pPr>
            <a:lvl4pPr marL="342991" indent="0">
              <a:buNone/>
              <a:defRPr sz="1500">
                <a:gradFill>
                  <a:gsLst>
                    <a:gs pos="100000">
                      <a:schemeClr val="bg2"/>
                    </a:gs>
                    <a:gs pos="0">
                      <a:schemeClr val="bg2"/>
                    </a:gs>
                  </a:gsLst>
                  <a:lin ang="5400000" scaled="0"/>
                </a:gradFill>
              </a:defRPr>
            </a:lvl4pPr>
            <a:lvl5pPr marL="520442" indent="0">
              <a:buNone/>
              <a:defRPr sz="15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716113489"/>
      </p:ext>
    </p:extLst>
  </p:cSld>
  <p:clrMapOvr>
    <a:masterClrMapping/>
  </p:clrMapOvr>
  <p:transition>
    <p:fade/>
  </p:transition>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799"/>
            <a:ext cx="8363938" cy="2043636"/>
          </a:xfrm>
          <a:prstGeom prst="rect">
            <a:avLst/>
          </a:prstGeom>
        </p:spPr>
        <p:txBody>
          <a:bodyPr/>
          <a:lstStyle>
            <a:lvl1pPr marL="213179" indent="-213179">
              <a:buFont typeface="Wingdings" pitchFamily="2" charset="2"/>
              <a:buChar char=""/>
              <a:defRPr sz="3001"/>
            </a:lvl1pPr>
            <a:lvl2pPr marL="388247" indent="-175069">
              <a:buFont typeface="Wingdings" pitchFamily="2" charset="2"/>
              <a:buChar char=""/>
              <a:defRPr>
                <a:latin typeface="+mn-lt"/>
              </a:defRPr>
            </a:lvl2pPr>
            <a:lvl3pPr marL="556171" indent="-167923">
              <a:buFont typeface="Wingdings" pitchFamily="2" charset="2"/>
              <a:buChar char=""/>
              <a:tabLst/>
              <a:defRPr>
                <a:latin typeface="+mn-lt"/>
              </a:defRPr>
            </a:lvl3pPr>
            <a:lvl4pPr marL="685983" indent="-129813">
              <a:buFont typeface="Wingdings" pitchFamily="2" charset="2"/>
              <a:buChar char=""/>
              <a:defRPr>
                <a:latin typeface="+mn-lt"/>
              </a:defRPr>
            </a:lvl4pPr>
            <a:lvl5pPr marL="815796" indent="-129813">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71381731"/>
      </p:ext>
    </p:extLst>
  </p:cSld>
  <p:clrMapOvr>
    <a:masterClrMapping/>
  </p:clrMapOvr>
  <p:transition>
    <p:fade/>
  </p:transition>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00">
                      <a:schemeClr val="tx2"/>
                    </a:gs>
                    <a:gs pos="0">
                      <a:schemeClr val="tx2"/>
                    </a:gs>
                  </a:gsLst>
                  <a:lin ang="5400000" scaled="0"/>
                </a:gradFill>
                <a:latin typeface="+mj-lt"/>
              </a:defRPr>
            </a:lvl1pPr>
            <a:lvl2pPr marL="0" indent="0">
              <a:buNone/>
              <a:defRPr sz="1500"/>
            </a:lvl2pPr>
            <a:lvl3pPr marL="175069" indent="0">
              <a:buNone/>
              <a:defRPr sz="1500"/>
            </a:lvl3pPr>
            <a:lvl4pPr marL="342991" indent="0">
              <a:buNone/>
              <a:defRPr sz="1500"/>
            </a:lvl4pPr>
            <a:lvl5pPr marL="520442" indent="0">
              <a:buNone/>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00">
                      <a:schemeClr val="tx2"/>
                    </a:gs>
                    <a:gs pos="0">
                      <a:schemeClr val="tx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250">
                      <a:schemeClr val="bg2"/>
                    </a:gs>
                    <a:gs pos="100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250">
                      <a:schemeClr val="bg2"/>
                    </a:gs>
                    <a:gs pos="100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891261922"/>
      </p:ext>
    </p:extLst>
  </p:cSld>
  <p:clrMapOvr>
    <a:masterClrMapping/>
  </p:clrMapOvr>
  <p:transition>
    <p:fade/>
  </p:transition>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390627" y="1447801"/>
            <a:ext cx="4047274" cy="2462213"/>
          </a:xfrm>
        </p:spPr>
        <p:txBody>
          <a:bodyPr/>
          <a:lstStyle>
            <a:lvl1pPr marL="0" indent="0">
              <a:spcBef>
                <a:spcPts val="900"/>
              </a:spcBef>
              <a:buNone/>
              <a:defRPr sz="3001">
                <a:gradFill>
                  <a:gsLst>
                    <a:gs pos="1000">
                      <a:schemeClr val="bg2"/>
                    </a:gs>
                    <a:gs pos="98000">
                      <a:schemeClr val="bg2"/>
                    </a:gs>
                  </a:gsLst>
                  <a:lin ang="5400000" scaled="0"/>
                </a:gradFill>
                <a:latin typeface="+mj-lt"/>
              </a:defRPr>
            </a:lvl1pPr>
            <a:lvl2pPr marL="0" indent="0">
              <a:buNone/>
              <a:defRPr sz="1500">
                <a:gradFill>
                  <a:gsLst>
                    <a:gs pos="1000">
                      <a:schemeClr val="bg2"/>
                    </a:gs>
                    <a:gs pos="98000">
                      <a:schemeClr val="bg2"/>
                    </a:gs>
                  </a:gsLst>
                  <a:lin ang="5400000" scaled="0"/>
                </a:gradFill>
              </a:defRPr>
            </a:lvl2pPr>
            <a:lvl3pPr marL="175069" indent="0">
              <a:buNone/>
              <a:defRPr sz="1500">
                <a:gradFill>
                  <a:gsLst>
                    <a:gs pos="1000">
                      <a:schemeClr val="bg2"/>
                    </a:gs>
                    <a:gs pos="98000">
                      <a:schemeClr val="bg2"/>
                    </a:gs>
                  </a:gsLst>
                  <a:lin ang="5400000" scaled="0"/>
                </a:gradFill>
              </a:defRPr>
            </a:lvl3pPr>
            <a:lvl4pPr marL="342991" indent="0">
              <a:buNone/>
              <a:defRPr sz="1500">
                <a:gradFill>
                  <a:gsLst>
                    <a:gs pos="1000">
                      <a:schemeClr val="bg2"/>
                    </a:gs>
                    <a:gs pos="98000">
                      <a:schemeClr val="bg2"/>
                    </a:gs>
                  </a:gsLst>
                  <a:lin ang="5400000" scaled="0"/>
                </a:gradFill>
              </a:defRPr>
            </a:lvl4pPr>
            <a:lvl5pPr marL="520442" indent="0">
              <a:buNone/>
              <a:defRPr sz="15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4709672" y="1447801"/>
            <a:ext cx="4047274" cy="2462213"/>
          </a:xfrm>
        </p:spPr>
        <p:txBody>
          <a:bodyPr/>
          <a:lstStyle>
            <a:lvl1pPr marL="0" indent="0">
              <a:spcBef>
                <a:spcPts val="900"/>
              </a:spcBef>
              <a:buNone/>
              <a:defRPr lang="en-US" sz="3001" kern="1200" spc="-53" baseline="0" dirty="0" smtClean="0">
                <a:gradFill>
                  <a:gsLst>
                    <a:gs pos="1000">
                      <a:schemeClr val="bg2"/>
                    </a:gs>
                    <a:gs pos="98000">
                      <a:schemeClr val="bg2"/>
                    </a:gs>
                  </a:gsLst>
                  <a:lin ang="5400000" scaled="0"/>
                </a:gradFill>
                <a:latin typeface="+mj-lt"/>
                <a:ea typeface="+mn-ea"/>
                <a:cs typeface="+mn-cs"/>
              </a:defRPr>
            </a:lvl1pPr>
            <a:lvl2pPr marL="2382"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2pPr>
            <a:lvl3pPr marL="175069"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3pPr>
            <a:lvl4pPr marL="345373"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smtClean="0">
                <a:gradFill>
                  <a:gsLst>
                    <a:gs pos="1000">
                      <a:schemeClr val="bg2"/>
                    </a:gs>
                    <a:gs pos="98000">
                      <a:schemeClr val="bg2"/>
                    </a:gs>
                  </a:gsLst>
                  <a:lin ang="5400000" scaled="0"/>
                </a:gradFill>
                <a:latin typeface="+mn-lt"/>
                <a:ea typeface="+mn-ea"/>
                <a:cs typeface="+mn-cs"/>
              </a:defRPr>
            </a:lvl4pPr>
            <a:lvl5pPr marL="515678" marR="0" indent="0" algn="l" defTabSz="685955" rtl="0" eaLnBrk="1" fontAlgn="auto" latinLnBrk="0" hangingPunct="1">
              <a:lnSpc>
                <a:spcPct val="90000"/>
              </a:lnSpc>
              <a:spcBef>
                <a:spcPct val="20000"/>
              </a:spcBef>
              <a:spcAft>
                <a:spcPts val="0"/>
              </a:spcAft>
              <a:buClrTx/>
              <a:buSzPct val="90000"/>
              <a:buFont typeface="Arial" pitchFamily="34" charset="0"/>
              <a:buNone/>
              <a:tabLst/>
              <a:defRPr lang="en-US" sz="1500" kern="1200" spc="-53" baseline="0" dirty="0">
                <a:gradFill>
                  <a:gsLst>
                    <a:gs pos="1000">
                      <a:schemeClr val="bg2"/>
                    </a:gs>
                    <a:gs pos="98000">
                      <a:schemeClr val="bg2"/>
                    </a:gs>
                  </a:gsLst>
                  <a:lin ang="5400000" scaled="0"/>
                </a:gradFill>
                <a:latin typeface="+mn-lt"/>
                <a:ea typeface="+mn-ea"/>
                <a:cs typeface="+mn-cs"/>
              </a:defRPr>
            </a:lvl5pPr>
          </a:lstStyle>
          <a:p>
            <a:pPr marL="0" marR="0" lvl="0"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68595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68816719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390627" y="1447801"/>
            <a:ext cx="4047274" cy="1763816"/>
          </a:xfrm>
        </p:spPr>
        <p:txBody>
          <a:bodyPr>
            <a:spAutoFit/>
          </a:bodyPr>
          <a:lstStyle>
            <a:lvl1pPr marL="219133" indent="-219133">
              <a:spcBef>
                <a:spcPts val="900"/>
              </a:spcBef>
              <a:buClr>
                <a:schemeClr val="bg2"/>
              </a:buClr>
              <a:buSzPct val="100000"/>
              <a:buFont typeface="Wingdings" pitchFamily="2" charset="2"/>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390629" indent="-171496">
              <a:defRPr sz="1500"/>
            </a:lvl2pPr>
            <a:lvl3pPr marL="514487" indent="-123858">
              <a:tabLst/>
              <a:defRPr sz="1500"/>
            </a:lvl3pPr>
            <a:lvl4pPr marL="647873" indent="-133386">
              <a:defRPr/>
            </a:lvl4pPr>
            <a:lvl5pPr marL="771731" indent="-12385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4709672" y="1447800"/>
            <a:ext cx="4047274" cy="2040815"/>
          </a:xfrm>
        </p:spPr>
        <p:txBody>
          <a:bodyPr>
            <a:spAutoFit/>
          </a:bodyPr>
          <a:lstStyle>
            <a:lvl1pPr marL="254862" indent="-254862">
              <a:spcBef>
                <a:spcPts val="900"/>
              </a:spcBef>
              <a:buClr>
                <a:schemeClr val="bg2"/>
              </a:buClr>
              <a:buFont typeface="Arial" pitchFamily="34" charset="0"/>
              <a:buChar char="•"/>
              <a:defRPr lang="en-US" sz="2701" kern="1200" spc="-53" baseline="0" dirty="0" smtClean="0">
                <a:gradFill>
                  <a:gsLst>
                    <a:gs pos="1250">
                      <a:schemeClr val="bg2"/>
                    </a:gs>
                    <a:gs pos="100000">
                      <a:schemeClr val="bg2"/>
                    </a:gs>
                  </a:gsLst>
                  <a:lin ang="5400000" scaled="0"/>
                </a:gradFill>
                <a:latin typeface="+mj-lt"/>
                <a:ea typeface="+mn-ea"/>
                <a:cs typeface="+mn-cs"/>
              </a:defRPr>
            </a:lvl1pPr>
            <a:lvl2pPr marL="476377" indent="-257244">
              <a:defRPr lang="en-US" sz="1500" kern="1200" spc="0" baseline="0" dirty="0" smtClean="0">
                <a:gradFill>
                  <a:gsLst>
                    <a:gs pos="1250">
                      <a:schemeClr val="bg2"/>
                    </a:gs>
                    <a:gs pos="100000">
                      <a:schemeClr val="bg2"/>
                    </a:gs>
                  </a:gsLst>
                  <a:lin ang="5400000" scaled="0"/>
                </a:gradFill>
                <a:latin typeface="+mn-lt"/>
                <a:ea typeface="+mn-ea"/>
                <a:cs typeface="+mn-cs"/>
              </a:defRPr>
            </a:lvl2pPr>
            <a:lvl3pPr marL="647873" indent="-257244">
              <a:defRPr lang="en-US" sz="1500" kern="1200" spc="0" baseline="0" dirty="0" smtClean="0">
                <a:gradFill>
                  <a:gsLst>
                    <a:gs pos="1250">
                      <a:schemeClr val="bg2"/>
                    </a:gs>
                    <a:gs pos="100000">
                      <a:schemeClr val="bg2"/>
                    </a:gs>
                  </a:gsLst>
                  <a:lin ang="5400000" scaled="0"/>
                </a:gradFill>
                <a:latin typeface="+mn-lt"/>
                <a:ea typeface="+mn-ea"/>
                <a:cs typeface="+mn-cs"/>
              </a:defRPr>
            </a:lvl3pPr>
            <a:lvl4pPr marL="771731" indent="-257244">
              <a:defRPr lang="en-US" sz="1500" kern="1200" spc="0" baseline="0" dirty="0" smtClean="0">
                <a:gradFill>
                  <a:gsLst>
                    <a:gs pos="1250">
                      <a:schemeClr val="bg2"/>
                    </a:gs>
                    <a:gs pos="100000">
                      <a:schemeClr val="bg2"/>
                    </a:gs>
                  </a:gsLst>
                  <a:lin ang="5400000" scaled="0"/>
                </a:gradFill>
                <a:latin typeface="+mn-lt"/>
                <a:ea typeface="+mn-ea"/>
                <a:cs typeface="+mn-cs"/>
              </a:defRPr>
            </a:lvl4pPr>
            <a:lvl5pPr marL="905116" indent="-257244">
              <a:defRPr lang="en-US" sz="1500" kern="1200" spc="0" baseline="0" dirty="0">
                <a:gradFill>
                  <a:gsLst>
                    <a:gs pos="1250">
                      <a:schemeClr val="bg2"/>
                    </a:gs>
                    <a:gs pos="100000">
                      <a:schemeClr val="bg2"/>
                    </a:gs>
                  </a:gsLst>
                  <a:lin ang="5400000" scaled="0"/>
                </a:gradFill>
                <a:latin typeface="+mn-lt"/>
                <a:ea typeface="+mn-ea"/>
                <a:cs typeface="+mn-cs"/>
              </a:defRPr>
            </a:lvl5pPr>
          </a:lstStyle>
          <a:p>
            <a:pPr marL="219133" marR="0" lvl="0"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Click to edit Master text styles</a:t>
            </a:r>
          </a:p>
          <a:p>
            <a:pPr marL="219133" marR="0" lvl="1"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Second level</a:t>
            </a:r>
          </a:p>
          <a:p>
            <a:pPr marL="219133" marR="0" lvl="2"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Third level</a:t>
            </a:r>
          </a:p>
          <a:p>
            <a:pPr marL="219133" marR="0" lvl="3"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Fourth level</a:t>
            </a:r>
          </a:p>
          <a:p>
            <a:pPr marL="219133" marR="0" lvl="4" indent="-219133" algn="l" defTabSz="685955" rtl="0" eaLnBrk="1" fontAlgn="auto" latinLnBrk="0" hangingPunct="1">
              <a:lnSpc>
                <a:spcPct val="90000"/>
              </a:lnSpc>
              <a:spcBef>
                <a:spcPts val="9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228516396"/>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390626" y="1447801"/>
            <a:ext cx="4076211" cy="1661993"/>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869472064"/>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942320675"/>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tx2"/>
                    </a:gs>
                    <a:gs pos="0">
                      <a:schemeClr val="tx2"/>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2729593238"/>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7145" y="0"/>
            <a:ext cx="4491017"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3925323" cy="1661993"/>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6" name="Content Placeholder 5"/>
          <p:cNvSpPr>
            <a:spLocks noGrp="1"/>
          </p:cNvSpPr>
          <p:nvPr>
            <p:ph sz="quarter" idx="4"/>
          </p:nvPr>
        </p:nvSpPr>
        <p:spPr>
          <a:xfrm>
            <a:off x="4642320" y="1681905"/>
            <a:ext cx="4114627" cy="332399"/>
          </a:xfrm>
          <a:prstGeom prst="rect">
            <a:avLst/>
          </a:prstGeom>
        </p:spPr>
        <p:txBody>
          <a:bodyPr>
            <a:noAutofit/>
          </a:bodyPr>
          <a:lstStyle>
            <a:lvl1pPr marL="0" indent="0">
              <a:spcBef>
                <a:spcPts val="900"/>
              </a:spcBef>
              <a:buNone/>
              <a:defRPr lang="en-US" sz="1500" kern="1200" spc="0" dirty="0" smtClean="0">
                <a:gradFill>
                  <a:gsLst>
                    <a:gs pos="100000">
                      <a:schemeClr val="bg2"/>
                    </a:gs>
                    <a:gs pos="0">
                      <a:schemeClr val="bg2"/>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4118402901"/>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4" name="Picture Placeholder 3"/>
          <p:cNvSpPr>
            <a:spLocks noGrp="1"/>
          </p:cNvSpPr>
          <p:nvPr>
            <p:ph type="pic" sz="quarter" idx="14" hasCustomPrompt="1"/>
          </p:nvPr>
        </p:nvSpPr>
        <p:spPr>
          <a:xfrm>
            <a:off x="4657748" y="0"/>
            <a:ext cx="4486252" cy="6858000"/>
          </a:xfrm>
        </p:spPr>
        <p:txBody>
          <a:bodyPr lIns="182880" anchor="ctr"/>
          <a:lstStyle>
            <a:lvl1pPr marL="0" indent="0" algn="l">
              <a:buNone/>
              <a:defRPr/>
            </a:lvl1pPr>
          </a:lstStyle>
          <a:p>
            <a:r>
              <a:rPr lang="en-US" dirty="0" smtClean="0"/>
              <a:t>Click to insert photo.</a:t>
            </a:r>
            <a:endParaRPr lang="en-US" dirty="0"/>
          </a:p>
        </p:txBody>
      </p:sp>
      <p:sp>
        <p:nvSpPr>
          <p:cNvPr id="7" name="Rectangle 6"/>
          <p:cNvSpPr/>
          <p:nvPr userDrawn="1"/>
        </p:nvSpPr>
        <p:spPr bwMode="white">
          <a:xfrm>
            <a:off x="0" y="0"/>
            <a:ext cx="466608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390626"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390627"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3138601820"/>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4476726" y="0"/>
            <a:ext cx="4667274"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4664783" y="1447801"/>
            <a:ext cx="4076211" cy="1178442"/>
          </a:xfrm>
          <a:prstGeom prst="rect">
            <a:avLst/>
          </a:prstGeom>
        </p:spPr>
        <p:txBody>
          <a:bodyPr>
            <a:noAutofit/>
          </a:bodyPr>
          <a:lstStyle>
            <a:lvl1pPr marL="0" indent="0">
              <a:buNone/>
              <a:defRPr sz="3001" b="0" cap="none" baseline="0">
                <a:gradFill>
                  <a:gsLst>
                    <a:gs pos="100000">
                      <a:schemeClr val="bg1"/>
                    </a:gs>
                    <a:gs pos="0">
                      <a:schemeClr val="bg1"/>
                    </a:gs>
                  </a:gsLst>
                  <a:lin ang="5400000" scaled="0"/>
                </a:gradFill>
                <a:latin typeface="+mj-lt"/>
              </a:defRPr>
            </a:lvl1pPr>
            <a:lvl2pPr marL="457242" indent="0">
              <a:buNone/>
              <a:defRPr sz="2026" b="1"/>
            </a:lvl2pPr>
            <a:lvl3pPr marL="914484" indent="0">
              <a:buNone/>
              <a:defRPr sz="1800" b="1"/>
            </a:lvl3pPr>
            <a:lvl4pPr marL="1371726" indent="0">
              <a:buNone/>
              <a:defRPr sz="1575" b="1"/>
            </a:lvl4pPr>
            <a:lvl5pPr marL="1828967" indent="0">
              <a:buNone/>
              <a:defRPr sz="1575" b="1"/>
            </a:lvl5pPr>
            <a:lvl6pPr marL="2286210" indent="0">
              <a:buNone/>
              <a:defRPr sz="1575" b="1"/>
            </a:lvl6pPr>
            <a:lvl7pPr marL="2743451" indent="0">
              <a:buNone/>
              <a:defRPr sz="1575" b="1"/>
            </a:lvl7pPr>
            <a:lvl8pPr marL="3200693" indent="0">
              <a:buNone/>
              <a:defRPr sz="1575" b="1"/>
            </a:lvl8pPr>
            <a:lvl9pPr marL="3657935" indent="0">
              <a:buNone/>
              <a:defRPr sz="1575" b="1"/>
            </a:lvl9pPr>
          </a:lstStyle>
          <a:p>
            <a:pPr lvl="0"/>
            <a:r>
              <a:rPr lang="en-US" dirty="0" smtClean="0"/>
              <a:t>Click to edit Master text styles.</a:t>
            </a:r>
          </a:p>
        </p:txBody>
      </p:sp>
      <p:sp>
        <p:nvSpPr>
          <p:cNvPr id="9" name="Content Placeholder 5"/>
          <p:cNvSpPr>
            <a:spLocks noGrp="1"/>
          </p:cNvSpPr>
          <p:nvPr>
            <p:ph sz="quarter" idx="13"/>
          </p:nvPr>
        </p:nvSpPr>
        <p:spPr>
          <a:xfrm>
            <a:off x="4664783" y="2734985"/>
            <a:ext cx="4084187" cy="609398"/>
          </a:xfrm>
          <a:prstGeom prst="rect">
            <a:avLst/>
          </a:prstGeom>
        </p:spPr>
        <p:txBody>
          <a:bodyPr>
            <a:noAutofit/>
          </a:bodyPr>
          <a:lstStyle>
            <a:lvl1pPr marL="0" indent="0">
              <a:spcBef>
                <a:spcPts val="900"/>
              </a:spcBef>
              <a:buFont typeface="Arial" pitchFamily="34" charset="0"/>
              <a:buNone/>
              <a:defRPr lang="en-US" sz="1500" kern="1200" spc="0" dirty="0" smtClean="0">
                <a:gradFill>
                  <a:gsLst>
                    <a:gs pos="100000">
                      <a:schemeClr val="bg1"/>
                    </a:gs>
                    <a:gs pos="0">
                      <a:schemeClr val="bg1"/>
                    </a:gs>
                  </a:gsLst>
                  <a:lin ang="5400000" scaled="0"/>
                </a:gradFill>
                <a:latin typeface="+mn-lt"/>
                <a:ea typeface="+mn-ea"/>
                <a:cs typeface="Segoe UI" pitchFamily="34" charset="0"/>
              </a:defRPr>
            </a:lvl1pPr>
            <a:lvl2pPr marL="685863" indent="-285776">
              <a:defRPr lang="en-US" sz="1575" kern="1200" dirty="0" smtClean="0">
                <a:solidFill>
                  <a:schemeClr val="bg2">
                    <a:lumMod val="50000"/>
                  </a:schemeClr>
                </a:solidFill>
                <a:latin typeface="+mn-lt"/>
                <a:ea typeface="+mn-ea"/>
                <a:cs typeface="Arial" pitchFamily="34" charset="0"/>
              </a:defRPr>
            </a:lvl2pPr>
            <a:lvl3pPr marL="685863" indent="-171466">
              <a:defRPr lang="en-US" sz="1425" kern="1200" dirty="0" smtClean="0">
                <a:solidFill>
                  <a:schemeClr val="bg2">
                    <a:lumMod val="50000"/>
                  </a:schemeClr>
                </a:solidFill>
                <a:latin typeface="+mn-lt"/>
                <a:ea typeface="+mn-ea"/>
                <a:cs typeface="Arial" pitchFamily="34" charset="0"/>
              </a:defRPr>
            </a:lvl3pPr>
            <a:lvl4pPr marL="914484" indent="-171466">
              <a:defRPr lang="en-US" sz="1200" kern="1200" dirty="0" smtClean="0">
                <a:solidFill>
                  <a:schemeClr val="bg2">
                    <a:lumMod val="50000"/>
                  </a:schemeClr>
                </a:solidFill>
                <a:latin typeface="+mn-lt"/>
                <a:ea typeface="+mn-ea"/>
                <a:cs typeface="Arial" pitchFamily="34" charset="0"/>
              </a:defRPr>
            </a:lvl4pPr>
            <a:lvl5pPr marL="1085950" indent="-171466">
              <a:defRPr lang="en-US" sz="1200" kern="1200" dirty="0">
                <a:solidFill>
                  <a:schemeClr val="bg2">
                    <a:lumMod val="50000"/>
                  </a:schemeClr>
                </a:solidFill>
                <a:latin typeface="+mn-lt"/>
                <a:ea typeface="+mn-ea"/>
                <a:cs typeface="Arial" pitchFamily="34" charset="0"/>
              </a:defRPr>
            </a:lvl5pPr>
            <a:lvl6pPr>
              <a:defRPr sz="1575"/>
            </a:lvl6pPr>
            <a:lvl7pPr>
              <a:defRPr sz="1575"/>
            </a:lvl7pPr>
            <a:lvl8pPr>
              <a:defRPr sz="1575"/>
            </a:lvl8pPr>
            <a:lvl9pPr>
              <a:defRPr sz="1575"/>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448625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77283" y="6000526"/>
            <a:ext cx="1682813" cy="710825"/>
          </a:xfrm>
          <a:prstGeom prst="rect">
            <a:avLst/>
          </a:prstGeom>
        </p:spPr>
      </p:pic>
    </p:spTree>
    <p:extLst>
      <p:ext uri="{BB962C8B-B14F-4D97-AF65-F5344CB8AC3E}">
        <p14:creationId xmlns:p14="http://schemas.microsoft.com/office/powerpoint/2010/main" val="397318014"/>
      </p:ext>
    </p:extLst>
  </p:cSld>
  <p:clrMapOvr>
    <a:masterClrMapping/>
  </p:clrMapOvr>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9144000"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9" tIns="34299" rIns="34299" bIns="34299" numCol="1" spcCol="0" rtlCol="0" fromWordArt="0" anchor="ctr" anchorCtr="0" forceAA="0" compatLnSpc="1">
            <a:prstTxWarp prst="textNoShape">
              <a:avLst/>
            </a:prstTxWarp>
            <a:noAutofit/>
          </a:bodyPr>
          <a:lstStyle/>
          <a:p>
            <a:pPr algn="ctr" defTabSz="685757"/>
            <a:endParaRPr lang="en-US" sz="1650" b="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390627" y="1358054"/>
            <a:ext cx="8366320" cy="2863073"/>
          </a:xfrm>
          <a:prstGeom prst="rect">
            <a:avLst/>
          </a:prstGeom>
        </p:spPr>
        <p:txBody>
          <a:bodyPr>
            <a:normAutofit/>
          </a:bodyPr>
          <a:lstStyle>
            <a:lvl1pPr marL="0" indent="0">
              <a:lnSpc>
                <a:spcPct val="90000"/>
              </a:lnSpc>
              <a:buNone/>
              <a:defRPr sz="48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sp>
        <p:nvSpPr>
          <p:cNvPr id="11" name="Content Placeholder 4"/>
          <p:cNvSpPr>
            <a:spLocks noGrp="1"/>
          </p:cNvSpPr>
          <p:nvPr>
            <p:ph sz="quarter" idx="13"/>
          </p:nvPr>
        </p:nvSpPr>
        <p:spPr>
          <a:xfrm>
            <a:off x="390627" y="4343401"/>
            <a:ext cx="8366320" cy="470747"/>
          </a:xfrm>
          <a:prstGeom prst="rect">
            <a:avLst/>
          </a:prstGeom>
        </p:spPr>
        <p:txBody>
          <a:bodyPr>
            <a:normAutofit/>
          </a:bodyPr>
          <a:lstStyle>
            <a:lvl1pPr marL="0" indent="0">
              <a:lnSpc>
                <a:spcPct val="90000"/>
              </a:lnSpc>
              <a:buNone/>
              <a:defRPr sz="2701">
                <a:gradFill>
                  <a:gsLst>
                    <a:gs pos="100000">
                      <a:schemeClr val="bg1"/>
                    </a:gs>
                    <a:gs pos="0">
                      <a:schemeClr val="bg1"/>
                    </a:gs>
                  </a:gsLst>
                  <a:lin ang="5400000" scaled="0"/>
                </a:gradFill>
                <a:latin typeface="+mj-lt"/>
              </a:defRPr>
            </a:lvl1pPr>
            <a:lvl2pPr>
              <a:defRPr sz="4801">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1439685450"/>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390627" y="6399557"/>
            <a:ext cx="420624" cy="219456"/>
          </a:xfrm>
          <a:prstGeom prst="rect">
            <a:avLst/>
          </a:prstGeom>
        </p:spPr>
        <p:txBody>
          <a:bodyPr lIns="121899" tIns="60949" rIns="121899" bIns="60949" anchor="ctr"/>
          <a:lstStyle>
            <a:lvl1pPr algn="l">
              <a:defRPr sz="1200">
                <a:gradFill>
                  <a:gsLst>
                    <a:gs pos="100000">
                      <a:schemeClr val="bg2"/>
                    </a:gs>
                    <a:gs pos="0">
                      <a:schemeClr val="bg2"/>
                    </a:gs>
                  </a:gsLst>
                  <a:lin ang="5400000" scaled="0"/>
                </a:gradFill>
              </a:defRPr>
            </a:lvl1pPr>
          </a:lstStyle>
          <a:p>
            <a:pPr defTabSz="685955" fontAlgn="auto">
              <a:spcBef>
                <a:spcPts val="0"/>
              </a:spcBef>
              <a:spcAft>
                <a:spcPts val="0"/>
              </a:spcAft>
            </a:pPr>
            <a:fld id="{727B4C2D-45E2-4621-8491-2995EB46A674}" type="slidenum">
              <a:rPr lang="en-US" b="0" smtClean="0">
                <a:gradFill>
                  <a:gsLst>
                    <a:gs pos="100000">
                      <a:srgbClr val="797A7D"/>
                    </a:gs>
                    <a:gs pos="0">
                      <a:srgbClr val="797A7D"/>
                    </a:gs>
                  </a:gsLst>
                  <a:lin ang="5400000" scaled="0"/>
                </a:gradFill>
                <a:latin typeface="Segoe UI"/>
              </a:rPr>
              <a:pPr defTabSz="685955" fontAlgn="auto">
                <a:spcBef>
                  <a:spcPts val="0"/>
                </a:spcBef>
                <a:spcAft>
                  <a:spcPts val="0"/>
                </a:spcAft>
              </a:pPr>
              <a:t>‹Nº›</a:t>
            </a:fld>
            <a:endParaRPr lang="en-US" b="0" dirty="0">
              <a:gradFill>
                <a:gsLst>
                  <a:gs pos="100000">
                    <a:srgbClr val="797A7D"/>
                  </a:gs>
                  <a:gs pos="0">
                    <a:srgbClr val="797A7D"/>
                  </a:gs>
                </a:gsLst>
                <a:lin ang="5400000" scaled="0"/>
              </a:gradFill>
              <a:latin typeface="Segoe UI"/>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81550" y="6221296"/>
            <a:ext cx="1397960" cy="575979"/>
          </a:xfrm>
          <a:prstGeom prst="rect">
            <a:avLst/>
          </a:prstGeom>
        </p:spPr>
      </p:pic>
    </p:spTree>
    <p:extLst>
      <p:ext uri="{BB962C8B-B14F-4D97-AF65-F5344CB8AC3E}">
        <p14:creationId xmlns:p14="http://schemas.microsoft.com/office/powerpoint/2010/main" val="697079200"/>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340353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slideLayout" Target="../slideLayouts/slideLayout51.xml"/><Relationship Id="rId3" Type="http://schemas.openxmlformats.org/officeDocument/2006/relationships/slideLayout" Target="../slideLayouts/slideLayout36.xml"/><Relationship Id="rId21" Type="http://schemas.openxmlformats.org/officeDocument/2006/relationships/slideLayout" Target="../slideLayouts/slideLayout54.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5" Type="http://schemas.openxmlformats.org/officeDocument/2006/relationships/theme" Target="../theme/theme4.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slideLayout" Target="../slideLayouts/slideLayout53.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24" Type="http://schemas.openxmlformats.org/officeDocument/2006/relationships/slideLayout" Target="../slideLayouts/slideLayout57.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23" Type="http://schemas.openxmlformats.org/officeDocument/2006/relationships/slideLayout" Target="../slideLayouts/slideLayout56.xml"/><Relationship Id="rId10" Type="http://schemas.openxmlformats.org/officeDocument/2006/relationships/slideLayout" Target="../slideLayouts/slideLayout43.xml"/><Relationship Id="rId19" Type="http://schemas.openxmlformats.org/officeDocument/2006/relationships/slideLayout" Target="../slideLayouts/slideLayout52.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 Id="rId22" Type="http://schemas.openxmlformats.org/officeDocument/2006/relationships/slideLayout" Target="../slideLayouts/slideLayout5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18" Type="http://schemas.openxmlformats.org/officeDocument/2006/relationships/slideLayout" Target="../slideLayouts/slideLayout75.xml"/><Relationship Id="rId3" Type="http://schemas.openxmlformats.org/officeDocument/2006/relationships/slideLayout" Target="../slideLayouts/slideLayout60.xml"/><Relationship Id="rId21" Type="http://schemas.openxmlformats.org/officeDocument/2006/relationships/slideLayout" Target="../slideLayouts/slideLayout78.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5" Type="http://schemas.openxmlformats.org/officeDocument/2006/relationships/theme" Target="../theme/theme5.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20" Type="http://schemas.openxmlformats.org/officeDocument/2006/relationships/slideLayout" Target="../slideLayouts/slideLayout77.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24" Type="http://schemas.openxmlformats.org/officeDocument/2006/relationships/slideLayout" Target="../slideLayouts/slideLayout81.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23" Type="http://schemas.openxmlformats.org/officeDocument/2006/relationships/slideLayout" Target="../slideLayouts/slideLayout80.xml"/><Relationship Id="rId10" Type="http://schemas.openxmlformats.org/officeDocument/2006/relationships/slideLayout" Target="../slideLayouts/slideLayout67.xml"/><Relationship Id="rId19" Type="http://schemas.openxmlformats.org/officeDocument/2006/relationships/slideLayout" Target="../slideLayouts/slideLayout76.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 Id="rId22" Type="http://schemas.openxmlformats.org/officeDocument/2006/relationships/slideLayout" Target="../slideLayouts/slideLayout79.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9.xml"/><Relationship Id="rId13" Type="http://schemas.openxmlformats.org/officeDocument/2006/relationships/slideLayout" Target="../slideLayouts/slideLayout94.xml"/><Relationship Id="rId18" Type="http://schemas.openxmlformats.org/officeDocument/2006/relationships/slideLayout" Target="../slideLayouts/slideLayout99.xml"/><Relationship Id="rId3" Type="http://schemas.openxmlformats.org/officeDocument/2006/relationships/slideLayout" Target="../slideLayouts/slideLayout84.xml"/><Relationship Id="rId21" Type="http://schemas.openxmlformats.org/officeDocument/2006/relationships/slideLayout" Target="../slideLayouts/slideLayout102.xml"/><Relationship Id="rId7" Type="http://schemas.openxmlformats.org/officeDocument/2006/relationships/slideLayout" Target="../slideLayouts/slideLayout88.xml"/><Relationship Id="rId12" Type="http://schemas.openxmlformats.org/officeDocument/2006/relationships/slideLayout" Target="../slideLayouts/slideLayout93.xml"/><Relationship Id="rId17" Type="http://schemas.openxmlformats.org/officeDocument/2006/relationships/slideLayout" Target="../slideLayouts/slideLayout98.xml"/><Relationship Id="rId25" Type="http://schemas.openxmlformats.org/officeDocument/2006/relationships/theme" Target="../theme/theme6.xml"/><Relationship Id="rId2" Type="http://schemas.openxmlformats.org/officeDocument/2006/relationships/slideLayout" Target="../slideLayouts/slideLayout83.xml"/><Relationship Id="rId16" Type="http://schemas.openxmlformats.org/officeDocument/2006/relationships/slideLayout" Target="../slideLayouts/slideLayout97.xml"/><Relationship Id="rId20" Type="http://schemas.openxmlformats.org/officeDocument/2006/relationships/slideLayout" Target="../slideLayouts/slideLayout101.xml"/><Relationship Id="rId1" Type="http://schemas.openxmlformats.org/officeDocument/2006/relationships/slideLayout" Target="../slideLayouts/slideLayout82.xml"/><Relationship Id="rId6" Type="http://schemas.openxmlformats.org/officeDocument/2006/relationships/slideLayout" Target="../slideLayouts/slideLayout87.xml"/><Relationship Id="rId11" Type="http://schemas.openxmlformats.org/officeDocument/2006/relationships/slideLayout" Target="../slideLayouts/slideLayout92.xml"/><Relationship Id="rId24" Type="http://schemas.openxmlformats.org/officeDocument/2006/relationships/slideLayout" Target="../slideLayouts/slideLayout105.xml"/><Relationship Id="rId5" Type="http://schemas.openxmlformats.org/officeDocument/2006/relationships/slideLayout" Target="../slideLayouts/slideLayout86.xml"/><Relationship Id="rId15" Type="http://schemas.openxmlformats.org/officeDocument/2006/relationships/slideLayout" Target="../slideLayouts/slideLayout96.xml"/><Relationship Id="rId23" Type="http://schemas.openxmlformats.org/officeDocument/2006/relationships/slideLayout" Target="../slideLayouts/slideLayout104.xml"/><Relationship Id="rId10" Type="http://schemas.openxmlformats.org/officeDocument/2006/relationships/slideLayout" Target="../slideLayouts/slideLayout91.xml"/><Relationship Id="rId19" Type="http://schemas.openxmlformats.org/officeDocument/2006/relationships/slideLayout" Target="../slideLayouts/slideLayout100.xml"/><Relationship Id="rId4" Type="http://schemas.openxmlformats.org/officeDocument/2006/relationships/slideLayout" Target="../slideLayouts/slideLayout85.xml"/><Relationship Id="rId9" Type="http://schemas.openxmlformats.org/officeDocument/2006/relationships/slideLayout" Target="../slideLayouts/slideLayout90.xml"/><Relationship Id="rId14" Type="http://schemas.openxmlformats.org/officeDocument/2006/relationships/slideLayout" Target="../slideLayouts/slideLayout95.xml"/><Relationship Id="rId22" Type="http://schemas.openxmlformats.org/officeDocument/2006/relationships/slideLayout" Target="../slideLayouts/slideLayout103.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13.xml"/><Relationship Id="rId13" Type="http://schemas.openxmlformats.org/officeDocument/2006/relationships/slideLayout" Target="../slideLayouts/slideLayout118.xml"/><Relationship Id="rId18" Type="http://schemas.openxmlformats.org/officeDocument/2006/relationships/slideLayout" Target="../slideLayouts/slideLayout123.xml"/><Relationship Id="rId3" Type="http://schemas.openxmlformats.org/officeDocument/2006/relationships/slideLayout" Target="../slideLayouts/slideLayout108.xml"/><Relationship Id="rId21" Type="http://schemas.openxmlformats.org/officeDocument/2006/relationships/slideLayout" Target="../slideLayouts/slideLayout126.xml"/><Relationship Id="rId7" Type="http://schemas.openxmlformats.org/officeDocument/2006/relationships/slideLayout" Target="../slideLayouts/slideLayout112.xml"/><Relationship Id="rId12" Type="http://schemas.openxmlformats.org/officeDocument/2006/relationships/slideLayout" Target="../slideLayouts/slideLayout117.xml"/><Relationship Id="rId17" Type="http://schemas.openxmlformats.org/officeDocument/2006/relationships/slideLayout" Target="../slideLayouts/slideLayout122.xml"/><Relationship Id="rId25" Type="http://schemas.openxmlformats.org/officeDocument/2006/relationships/theme" Target="../theme/theme7.xml"/><Relationship Id="rId2" Type="http://schemas.openxmlformats.org/officeDocument/2006/relationships/slideLayout" Target="../slideLayouts/slideLayout107.xml"/><Relationship Id="rId16" Type="http://schemas.openxmlformats.org/officeDocument/2006/relationships/slideLayout" Target="../slideLayouts/slideLayout121.xml"/><Relationship Id="rId20" Type="http://schemas.openxmlformats.org/officeDocument/2006/relationships/slideLayout" Target="../slideLayouts/slideLayout125.xml"/><Relationship Id="rId1" Type="http://schemas.openxmlformats.org/officeDocument/2006/relationships/slideLayout" Target="../slideLayouts/slideLayout106.xml"/><Relationship Id="rId6" Type="http://schemas.openxmlformats.org/officeDocument/2006/relationships/slideLayout" Target="../slideLayouts/slideLayout111.xml"/><Relationship Id="rId11" Type="http://schemas.openxmlformats.org/officeDocument/2006/relationships/slideLayout" Target="../slideLayouts/slideLayout116.xml"/><Relationship Id="rId24" Type="http://schemas.openxmlformats.org/officeDocument/2006/relationships/slideLayout" Target="../slideLayouts/slideLayout129.xml"/><Relationship Id="rId5" Type="http://schemas.openxmlformats.org/officeDocument/2006/relationships/slideLayout" Target="../slideLayouts/slideLayout110.xml"/><Relationship Id="rId15" Type="http://schemas.openxmlformats.org/officeDocument/2006/relationships/slideLayout" Target="../slideLayouts/slideLayout120.xml"/><Relationship Id="rId23" Type="http://schemas.openxmlformats.org/officeDocument/2006/relationships/slideLayout" Target="../slideLayouts/slideLayout128.xml"/><Relationship Id="rId10" Type="http://schemas.openxmlformats.org/officeDocument/2006/relationships/slideLayout" Target="../slideLayouts/slideLayout115.xml"/><Relationship Id="rId19" Type="http://schemas.openxmlformats.org/officeDocument/2006/relationships/slideLayout" Target="../slideLayouts/slideLayout124.xml"/><Relationship Id="rId4" Type="http://schemas.openxmlformats.org/officeDocument/2006/relationships/slideLayout" Target="../slideLayouts/slideLayout109.xml"/><Relationship Id="rId9" Type="http://schemas.openxmlformats.org/officeDocument/2006/relationships/slideLayout" Target="../slideLayouts/slideLayout114.xml"/><Relationship Id="rId14" Type="http://schemas.openxmlformats.org/officeDocument/2006/relationships/slideLayout" Target="../slideLayouts/slideLayout119.xml"/><Relationship Id="rId22" Type="http://schemas.openxmlformats.org/officeDocument/2006/relationships/slideLayout" Target="../slideLayouts/slideLayout1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ckgrd_2.jpg"/>
          <p:cNvPicPr>
            <a:picLocks noChangeAspect="1"/>
          </p:cNvPicPr>
          <p:nvPr/>
        </p:nvPicPr>
        <p:blipFill>
          <a:blip r:embed="rId13" cstate="print"/>
          <a:srcRect/>
          <a:stretch>
            <a:fillRect/>
          </a:stretch>
        </p:blipFill>
        <p:spPr bwMode="auto">
          <a:xfrm>
            <a:off x="0" y="6529388"/>
            <a:ext cx="9144000" cy="328612"/>
          </a:xfrm>
          <a:prstGeom prst="rect">
            <a:avLst/>
          </a:prstGeom>
          <a:noFill/>
          <a:ln w="9525">
            <a:noFill/>
            <a:miter lim="800000"/>
            <a:headEnd/>
            <a:tailEnd/>
          </a:ln>
        </p:spPr>
      </p:pic>
      <p:pic>
        <p:nvPicPr>
          <p:cNvPr id="1027" name="Picture 6" descr="bckgrd_1.jpg"/>
          <p:cNvPicPr>
            <a:picLocks noChangeAspect="1"/>
          </p:cNvPicPr>
          <p:nvPr/>
        </p:nvPicPr>
        <p:blipFill>
          <a:blip r:embed="rId14" cstate="print"/>
          <a:srcRect/>
          <a:stretch>
            <a:fillRect/>
          </a:stretch>
        </p:blipFill>
        <p:spPr bwMode="auto">
          <a:xfrm>
            <a:off x="0" y="0"/>
            <a:ext cx="9144000" cy="701675"/>
          </a:xfrm>
          <a:prstGeom prst="rect">
            <a:avLst/>
          </a:prstGeom>
          <a:noFill/>
          <a:ln w="9525">
            <a:noFill/>
            <a:miter lim="800000"/>
            <a:headEnd/>
            <a:tailEnd/>
          </a:ln>
        </p:spPr>
      </p:pic>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0"/>
            <a:ext cx="7773988" cy="741363"/>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Slide Title</a:t>
            </a:r>
          </a:p>
        </p:txBody>
      </p:sp>
      <p:sp>
        <p:nvSpPr>
          <p:cNvPr id="1030" name="Rectangle 5"/>
          <p:cNvSpPr>
            <a:spLocks noGrp="1" noChangeArrowheads="1"/>
          </p:cNvSpPr>
          <p:nvPr>
            <p:ph type="body" idx="1"/>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703" r:id="rId1"/>
    <p:sldLayoutId id="2147483702" r:id="rId2"/>
    <p:sldLayoutId id="2147483701" r:id="rId3"/>
    <p:sldLayoutId id="2147483700" r:id="rId4"/>
    <p:sldLayoutId id="2147483699" r:id="rId5"/>
    <p:sldLayoutId id="2147483698" r:id="rId6"/>
    <p:sldLayoutId id="2147483697" r:id="rId7"/>
    <p:sldLayoutId id="2147483696" r:id="rId8"/>
    <p:sldLayoutId id="2147483695" r:id="rId9"/>
    <p:sldLayoutId id="2147483694" r:id="rId10"/>
    <p:sldLayoutId id="2147483693" r:id="rId11"/>
  </p:sldLayoutIdLst>
  <p:timing>
    <p:tnLst>
      <p:par>
        <p:cTn id="1" dur="indefinite" restart="never" nodeType="tmRoot"/>
      </p:par>
    </p:tnLst>
  </p:timing>
  <p:txStyles>
    <p:titleStyle>
      <a:lvl1pPr algn="l" rtl="0" fontAlgn="base">
        <a:lnSpc>
          <a:spcPct val="85000"/>
        </a:lnSpc>
        <a:spcBef>
          <a:spcPct val="0"/>
        </a:spcBef>
        <a:spcAft>
          <a:spcPct val="0"/>
        </a:spcAft>
        <a:buClr>
          <a:srgbClr val="DC0081"/>
        </a:buClr>
        <a:buFont typeface="Wingdings" pitchFamily="2" charset="2"/>
        <a:defRPr sz="2400">
          <a:solidFill>
            <a:schemeClr val="tx1"/>
          </a:solidFill>
          <a:latin typeface="+mj-lt"/>
          <a:ea typeface="+mj-ea"/>
          <a:cs typeface="+mj-cs"/>
        </a:defRPr>
      </a:lvl1pPr>
      <a:lvl2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fontAlgn="base">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fontAlgn="base">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fontAlgn="base">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fontAlgn="base">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fontAlgn="base">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fontAlgn="base">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ckgrd_2.jpg"/>
          <p:cNvPicPr>
            <a:picLocks noChangeAspect="1"/>
          </p:cNvPicPr>
          <p:nvPr/>
        </p:nvPicPr>
        <p:blipFill>
          <a:blip r:embed="rId13" cstate="print"/>
          <a:srcRect/>
          <a:stretch>
            <a:fillRect/>
          </a:stretch>
        </p:blipFill>
        <p:spPr bwMode="auto">
          <a:xfrm>
            <a:off x="0" y="6529388"/>
            <a:ext cx="9144000" cy="328612"/>
          </a:xfrm>
          <a:prstGeom prst="rect">
            <a:avLst/>
          </a:prstGeom>
          <a:noFill/>
          <a:ln w="9525">
            <a:noFill/>
            <a:miter lim="800000"/>
            <a:headEnd/>
            <a:tailEnd/>
          </a:ln>
        </p:spPr>
      </p:pic>
      <p:pic>
        <p:nvPicPr>
          <p:cNvPr id="1027" name="Picture 6" descr="bckgrd_1.jpg"/>
          <p:cNvPicPr>
            <a:picLocks noChangeAspect="1"/>
          </p:cNvPicPr>
          <p:nvPr/>
        </p:nvPicPr>
        <p:blipFill>
          <a:blip r:embed="rId14" cstate="print"/>
          <a:srcRect/>
          <a:stretch>
            <a:fillRect/>
          </a:stretch>
        </p:blipFill>
        <p:spPr bwMode="auto">
          <a:xfrm>
            <a:off x="0" y="0"/>
            <a:ext cx="9144000" cy="701675"/>
          </a:xfrm>
          <a:prstGeom prst="rect">
            <a:avLst/>
          </a:prstGeom>
          <a:noFill/>
          <a:ln w="9525">
            <a:noFill/>
            <a:miter lim="800000"/>
            <a:headEnd/>
            <a:tailEnd/>
          </a:ln>
        </p:spPr>
      </p:pic>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solidFill>
                <a:srgbClr val="000000"/>
              </a:solidFill>
            </a:endParaRPr>
          </a:p>
        </p:txBody>
      </p:sp>
      <p:sp>
        <p:nvSpPr>
          <p:cNvPr id="1029" name="Rectangle 4"/>
          <p:cNvSpPr>
            <a:spLocks noGrp="1" noChangeArrowheads="1"/>
          </p:cNvSpPr>
          <p:nvPr>
            <p:ph type="title"/>
          </p:nvPr>
        </p:nvSpPr>
        <p:spPr bwMode="auto">
          <a:xfrm>
            <a:off x="460375" y="0"/>
            <a:ext cx="7773988" cy="741363"/>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lvl="0"/>
            <a:r>
              <a:rPr lang="en-US" smtClean="0"/>
              <a:t>Slide Title</a:t>
            </a:r>
          </a:p>
        </p:txBody>
      </p:sp>
      <p:sp>
        <p:nvSpPr>
          <p:cNvPr id="1030" name="Rectangle 5"/>
          <p:cNvSpPr>
            <a:spLocks noGrp="1" noChangeArrowheads="1"/>
          </p:cNvSpPr>
          <p:nvPr>
            <p:ph type="body" idx="1"/>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2144630070"/>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mj-lt"/>
          <a:ea typeface="+mj-ea"/>
          <a:cs typeface="+mj-cs"/>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Placeholder 6"/>
          <p:cNvSpPr txBox="1">
            <a:spLocks/>
          </p:cNvSpPr>
          <p:nvPr/>
        </p:nvSpPr>
        <p:spPr>
          <a:xfrm>
            <a:off x="814591" y="6394624"/>
            <a:ext cx="8329409"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200" dirty="0">
              <a:solidFill>
                <a:schemeClr val="bg1">
                  <a:lumMod val="75000"/>
                  <a:alpha val="99000"/>
                </a:schemeClr>
              </a:solidFill>
            </a:endParaRPr>
          </a:p>
        </p:txBody>
      </p:sp>
      <p:sp>
        <p:nvSpPr>
          <p:cNvPr id="3" name="Text Placeholder 6"/>
          <p:cNvSpPr txBox="1">
            <a:spLocks/>
          </p:cNvSpPr>
          <p:nvPr/>
        </p:nvSpPr>
        <p:spPr>
          <a:xfrm>
            <a:off x="814591" y="6394624"/>
            <a:ext cx="8329409" cy="453392"/>
          </a:xfrm>
          <a:prstGeom prst="rect">
            <a:avLst/>
          </a:prstGeom>
        </p:spPr>
        <p:txBody>
          <a:bodyPr anchor="b"/>
          <a:lstStyle>
            <a:lvl1pPr marL="0" indent="0" algn="l" defTabSz="914363" rtl="0" eaLnBrk="1" latinLnBrk="0" hangingPunct="1">
              <a:lnSpc>
                <a:spcPct val="90000"/>
              </a:lnSpc>
              <a:spcBef>
                <a:spcPct val="20000"/>
              </a:spcBef>
              <a:buClr>
                <a:srgbClr val="00DCFF"/>
              </a:buClr>
              <a:buSzPct val="90000"/>
              <a:buFont typeface="Arial" pitchFamily="34" charset="0"/>
              <a:buNone/>
              <a:defRPr sz="2400" kern="1200" baseline="0">
                <a:solidFill>
                  <a:schemeClr val="tx1">
                    <a:lumMod val="75000"/>
                    <a:lumOff val="25000"/>
                    <a:alpha val="99000"/>
                  </a:schemeClr>
                </a:solidFill>
                <a:latin typeface="+mn-lt"/>
                <a:ea typeface="+mn-ea"/>
                <a:cs typeface="+mn-cs"/>
              </a:defRPr>
            </a:lvl1pPr>
            <a:lvl2pPr marL="460375" indent="0" algn="l" defTabSz="914363" rtl="0" eaLnBrk="1" latinLnBrk="0" hangingPunct="1">
              <a:lnSpc>
                <a:spcPct val="90000"/>
              </a:lnSpc>
              <a:spcBef>
                <a:spcPct val="20000"/>
              </a:spcBef>
              <a:buClr>
                <a:srgbClr val="00DCFF"/>
              </a:buClr>
              <a:buSzPct val="90000"/>
              <a:buFont typeface="Arial" pitchFamily="34" charset="0"/>
              <a:buNone/>
              <a:defRPr sz="2000" kern="1200">
                <a:solidFill>
                  <a:schemeClr val="tx1">
                    <a:lumMod val="75000"/>
                    <a:lumOff val="25000"/>
                    <a:alpha val="99000"/>
                  </a:schemeClr>
                </a:solidFill>
                <a:latin typeface="+mn-lt"/>
                <a:ea typeface="+mn-ea"/>
                <a:cs typeface="+mn-cs"/>
              </a:defRPr>
            </a:lvl2pPr>
            <a:lvl3pPr marL="855663" indent="0" algn="l" defTabSz="914363"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3pPr>
            <a:lvl4pPr marL="1258888"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4pPr>
            <a:lvl5pPr marL="1604963" indent="0" algn="l" defTabSz="914363" rtl="0" eaLnBrk="1" latinLnBrk="0" hangingPunct="1">
              <a:lnSpc>
                <a:spcPct val="90000"/>
              </a:lnSpc>
              <a:spcBef>
                <a:spcPct val="20000"/>
              </a:spcBef>
              <a:buClr>
                <a:srgbClr val="00DCFF"/>
              </a:buClr>
              <a:buSzPct val="90000"/>
              <a:buFont typeface="Arial" pitchFamily="34" charset="0"/>
              <a:buNone/>
              <a:defRPr sz="1600" kern="1200">
                <a:solidFill>
                  <a:schemeClr val="tx1">
                    <a:lumMod val="75000"/>
                    <a:lumOff val="25000"/>
                    <a:alpha val="99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r"/>
            <a:endParaRPr lang="en-US" sz="1200" dirty="0">
              <a:solidFill>
                <a:schemeClr val="bg1">
                  <a:lumMod val="75000"/>
                  <a:alpha val="99000"/>
                </a:schemeClr>
              </a:solidFill>
            </a:endParaRPr>
          </a:p>
        </p:txBody>
      </p:sp>
    </p:spTree>
    <p:extLst>
      <p:ext uri="{BB962C8B-B14F-4D97-AF65-F5344CB8AC3E}">
        <p14:creationId xmlns:p14="http://schemas.microsoft.com/office/powerpoint/2010/main" val="3411125739"/>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6" r:id="rId9"/>
    <p:sldLayoutId id="2147483727" r:id="rId10"/>
    <p:sldLayoutId id="2147483830" r:id="rId11"/>
  </p:sldLayoutIdLst>
  <p:transition>
    <p:fade/>
  </p:transition>
  <p:timing>
    <p:tnLst>
      <p:par>
        <p:cTn id="1" dur="indefinite" restart="never" nodeType="tmRoot"/>
      </p:par>
    </p:tnLst>
  </p:timing>
  <p:txStyles>
    <p:title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p:titleStyle>
    <p:bodyStyle>
      <a:lvl1pPr marL="0" indent="0" algn="l" defTabSz="685955" rtl="0" eaLnBrk="1" latinLnBrk="0" hangingPunct="1">
        <a:lnSpc>
          <a:spcPct val="90000"/>
        </a:lnSpc>
        <a:spcBef>
          <a:spcPct val="20000"/>
        </a:spcBef>
        <a:buClr>
          <a:srgbClr val="00DCFF"/>
        </a:buClr>
        <a:buSzPct val="90000"/>
        <a:buFont typeface="Arial" pitchFamily="34" charset="0"/>
        <a:buNone/>
        <a:defRPr sz="1800" kern="1200">
          <a:solidFill>
            <a:schemeClr val="tx1">
              <a:lumMod val="75000"/>
              <a:lumOff val="25000"/>
              <a:alpha val="99000"/>
            </a:schemeClr>
          </a:solidFill>
          <a:latin typeface="+mn-lt"/>
          <a:ea typeface="+mn-ea"/>
          <a:cs typeface="+mn-cs"/>
        </a:defRPr>
      </a:lvl1pPr>
      <a:lvl2pPr marL="345373" indent="0" algn="l" defTabSz="685955" rtl="0" eaLnBrk="1" latinLnBrk="0" hangingPunct="1">
        <a:lnSpc>
          <a:spcPct val="90000"/>
        </a:lnSpc>
        <a:spcBef>
          <a:spcPct val="20000"/>
        </a:spcBef>
        <a:buClr>
          <a:srgbClr val="00DCFF"/>
        </a:buClr>
        <a:buSzPct val="90000"/>
        <a:buFont typeface="Arial" pitchFamily="34" charset="0"/>
        <a:buNone/>
        <a:defRPr sz="1500" kern="1200">
          <a:solidFill>
            <a:schemeClr val="tx1">
              <a:lumMod val="75000"/>
              <a:lumOff val="25000"/>
              <a:alpha val="99000"/>
            </a:schemeClr>
          </a:solidFill>
          <a:latin typeface="+mn-lt"/>
          <a:ea typeface="+mn-ea"/>
          <a:cs typeface="+mn-cs"/>
        </a:defRPr>
      </a:lvl2pPr>
      <a:lvl3pPr marL="641918" indent="0" algn="l" defTabSz="685955" rtl="0" eaLnBrk="1" latinLnBrk="0" hangingPunct="1">
        <a:lnSpc>
          <a:spcPct val="90000"/>
        </a:lnSpc>
        <a:spcBef>
          <a:spcPct val="20000"/>
        </a:spcBef>
        <a:buClr>
          <a:srgbClr val="00DCFF"/>
        </a:buClr>
        <a:buSzPct val="90000"/>
        <a:buFont typeface="Arial" pitchFamily="34" charset="0"/>
        <a:buNone/>
        <a:defRPr sz="1350" kern="1200">
          <a:solidFill>
            <a:schemeClr val="tx1">
              <a:lumMod val="75000"/>
              <a:lumOff val="25000"/>
              <a:alpha val="99000"/>
            </a:schemeClr>
          </a:solidFill>
          <a:latin typeface="+mn-lt"/>
          <a:ea typeface="+mn-ea"/>
          <a:cs typeface="+mn-cs"/>
        </a:defRPr>
      </a:lvl3pPr>
      <a:lvl4pPr marL="944418"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4pPr>
      <a:lvl5pPr marL="1204043" indent="0" algn="l" defTabSz="685955" rtl="0" eaLnBrk="1" latinLnBrk="0" hangingPunct="1">
        <a:lnSpc>
          <a:spcPct val="90000"/>
        </a:lnSpc>
        <a:spcBef>
          <a:spcPct val="20000"/>
        </a:spcBef>
        <a:buClr>
          <a:srgbClr val="00DCFF"/>
        </a:buClr>
        <a:buSzPct val="90000"/>
        <a:buFont typeface="Arial" pitchFamily="34" charset="0"/>
        <a:buNone/>
        <a:defRPr sz="1200" kern="1200">
          <a:solidFill>
            <a:schemeClr val="tx1">
              <a:lumMod val="75000"/>
              <a:lumOff val="25000"/>
              <a:alpha val="99000"/>
            </a:schemeClr>
          </a:soli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72792280"/>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 id="2147483743" r:id="rId13"/>
    <p:sldLayoutId id="2147483744" r:id="rId14"/>
    <p:sldLayoutId id="2147483745" r:id="rId15"/>
    <p:sldLayoutId id="2147483746" r:id="rId16"/>
    <p:sldLayoutId id="2147483747" r:id="rId17"/>
    <p:sldLayoutId id="2147483748" r:id="rId18"/>
    <p:sldLayoutId id="2147483749" r:id="rId19"/>
    <p:sldLayoutId id="2147483750" r:id="rId20"/>
    <p:sldLayoutId id="2147483751" r:id="rId21"/>
    <p:sldLayoutId id="2147483752" r:id="rId22"/>
    <p:sldLayoutId id="2147483753" r:id="rId23"/>
    <p:sldLayoutId id="2147483754"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5447813"/>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 id="2147483773" r:id="rId18"/>
    <p:sldLayoutId id="2147483774" r:id="rId19"/>
    <p:sldLayoutId id="2147483775" r:id="rId20"/>
    <p:sldLayoutId id="2147483776" r:id="rId21"/>
    <p:sldLayoutId id="2147483777" r:id="rId22"/>
    <p:sldLayoutId id="2147483778" r:id="rId23"/>
    <p:sldLayoutId id="2147483779"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4207879"/>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04"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1"/>
            <a:ext cx="8363938"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390627" y="1447801"/>
            <a:ext cx="8366320"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50490050"/>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 id="2147483818" r:id="rId13"/>
    <p:sldLayoutId id="2147483819" r:id="rId14"/>
    <p:sldLayoutId id="2147483820" r:id="rId15"/>
    <p:sldLayoutId id="2147483821" r:id="rId16"/>
    <p:sldLayoutId id="2147483822" r:id="rId17"/>
    <p:sldLayoutId id="2147483823" r:id="rId18"/>
    <p:sldLayoutId id="2147483824" r:id="rId19"/>
    <p:sldLayoutId id="2147483825" r:id="rId20"/>
    <p:sldLayoutId id="2147483826" r:id="rId21"/>
    <p:sldLayoutId id="2147483827" r:id="rId22"/>
    <p:sldLayoutId id="2147483828" r:id="rId23"/>
    <p:sldLayoutId id="2147483829" r:id="rId24"/>
  </p:sldLayoutIdLst>
  <p:transition>
    <p:fade/>
  </p:transition>
  <p:timing>
    <p:tnLst>
      <p:par>
        <p:cTn id="1" dur="indefinite" restart="never" nodeType="tmRoot"/>
      </p:par>
    </p:tnLst>
  </p:timing>
  <p:hf hdr="0" ftr="0" dt="0"/>
  <p:txStyles>
    <p:titleStyle>
      <a:lvl1pPr algn="l" defTabSz="685955" rtl="0" eaLnBrk="1" latinLnBrk="0" hangingPunct="1">
        <a:lnSpc>
          <a:spcPct val="90000"/>
        </a:lnSpc>
        <a:spcBef>
          <a:spcPct val="0"/>
        </a:spcBef>
        <a:buNone/>
        <a:defRPr lang="en-US" sz="4051" b="0" kern="1200" cap="none" spc="-75"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254862" marR="0" indent="-254862" algn="l" defTabSz="685955" rtl="0" eaLnBrk="1" fontAlgn="auto" latinLnBrk="0" hangingPunct="1">
        <a:lnSpc>
          <a:spcPct val="90000"/>
        </a:lnSpc>
        <a:spcBef>
          <a:spcPct val="20000"/>
        </a:spcBef>
        <a:spcAft>
          <a:spcPts val="0"/>
        </a:spcAft>
        <a:buClrTx/>
        <a:buSzPct val="80000"/>
        <a:buFont typeface="Arial" pitchFamily="34" charset="0"/>
        <a:buChar char="•"/>
        <a:tabLst/>
        <a:defRPr sz="2701" kern="1200" spc="-53" baseline="0">
          <a:gradFill>
            <a:gsLst>
              <a:gs pos="1250">
                <a:schemeClr val="bg2"/>
              </a:gs>
              <a:gs pos="100000">
                <a:schemeClr val="bg2"/>
              </a:gs>
            </a:gsLst>
            <a:lin ang="5400000" scaled="0"/>
          </a:gradFill>
          <a:latin typeface="+mj-lt"/>
          <a:ea typeface="+mn-ea"/>
          <a:cs typeface="+mn-cs"/>
        </a:defRPr>
      </a:lvl1pPr>
      <a:lvl2pPr marL="429931" marR="0" indent="-175069" algn="l" defTabSz="685955" rtl="0" eaLnBrk="1" fontAlgn="auto" latinLnBrk="0" hangingPunct="1">
        <a:lnSpc>
          <a:spcPct val="90000"/>
        </a:lnSpc>
        <a:spcBef>
          <a:spcPct val="20000"/>
        </a:spcBef>
        <a:spcAft>
          <a:spcPts val="0"/>
        </a:spcAft>
        <a:buClrTx/>
        <a:buSzPct val="90000"/>
        <a:buFont typeface="Wingdings" pitchFamily="2" charset="2"/>
        <a:buChar char=""/>
        <a:tabLst/>
        <a:defRPr sz="1800" kern="1200" spc="0" baseline="0">
          <a:gradFill>
            <a:gsLst>
              <a:gs pos="1250">
                <a:schemeClr val="bg2"/>
              </a:gs>
              <a:gs pos="100000">
                <a:schemeClr val="bg2"/>
              </a:gs>
            </a:gsLst>
            <a:lin ang="5400000" scaled="0"/>
          </a:gradFill>
          <a:latin typeface="+mn-lt"/>
          <a:ea typeface="+mn-ea"/>
          <a:cs typeface="+mn-cs"/>
        </a:defRPr>
      </a:lvl2pPr>
      <a:lvl3pPr marL="599044"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599044" algn="l"/>
        </a:tabLst>
        <a:defRPr sz="1800" kern="1200" spc="0" baseline="0">
          <a:gradFill>
            <a:gsLst>
              <a:gs pos="1250">
                <a:schemeClr val="bg2"/>
              </a:gs>
              <a:gs pos="100000">
                <a:schemeClr val="bg2"/>
              </a:gs>
            </a:gsLst>
            <a:lin ang="5400000" scaled="0"/>
          </a:gradFill>
          <a:latin typeface="+mn-lt"/>
          <a:ea typeface="+mn-ea"/>
          <a:cs typeface="+mn-cs"/>
        </a:defRPr>
      </a:lvl3pPr>
      <a:lvl4pPr marL="772922" marR="0" indent="-173878" algn="l" defTabSz="685955" rtl="0" eaLnBrk="1" fontAlgn="auto" latinLnBrk="0" hangingPunct="1">
        <a:lnSpc>
          <a:spcPct val="90000"/>
        </a:lnSpc>
        <a:spcBef>
          <a:spcPct val="20000"/>
        </a:spcBef>
        <a:spcAft>
          <a:spcPts val="0"/>
        </a:spcAft>
        <a:buClrTx/>
        <a:buSzPct val="90000"/>
        <a:buFont typeface="Wingdings" pitchFamily="2" charset="2"/>
        <a:buChar char=""/>
        <a:tabLst/>
        <a:defRPr sz="1500" kern="1200" spc="0" baseline="0">
          <a:gradFill>
            <a:gsLst>
              <a:gs pos="1250">
                <a:schemeClr val="bg2"/>
              </a:gs>
              <a:gs pos="100000">
                <a:schemeClr val="bg2"/>
              </a:gs>
            </a:gsLst>
            <a:lin ang="5400000" scaled="0"/>
          </a:gradFill>
          <a:latin typeface="+mn-lt"/>
          <a:ea typeface="+mn-ea"/>
          <a:cs typeface="+mn-cs"/>
        </a:defRPr>
      </a:lvl4pPr>
      <a:lvl5pPr marL="942036" marR="0" indent="-169114" algn="l" defTabSz="685955" rtl="0" eaLnBrk="1" fontAlgn="auto" latinLnBrk="0" hangingPunct="1">
        <a:lnSpc>
          <a:spcPct val="90000"/>
        </a:lnSpc>
        <a:spcBef>
          <a:spcPct val="20000"/>
        </a:spcBef>
        <a:spcAft>
          <a:spcPts val="0"/>
        </a:spcAft>
        <a:buClrTx/>
        <a:buSzPct val="90000"/>
        <a:buFont typeface="Wingdings" pitchFamily="2" charset="2"/>
        <a:buChar char=""/>
        <a:tabLst>
          <a:tab pos="942036" algn="l"/>
        </a:tabLst>
        <a:defRPr sz="1500" kern="1200" spc="0" baseline="0">
          <a:gradFill>
            <a:gsLst>
              <a:gs pos="1250">
                <a:schemeClr val="bg2"/>
              </a:gs>
              <a:gs pos="100000">
                <a:schemeClr val="bg2"/>
              </a:gs>
            </a:gsLst>
            <a:lin ang="5400000" scaled="0"/>
          </a:gradFill>
          <a:latin typeface="+mn-lt"/>
          <a:ea typeface="+mn-ea"/>
          <a:cs typeface="+mn-cs"/>
        </a:defRPr>
      </a:lvl5pPr>
      <a:lvl6pPr marL="1886377"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355"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333"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311" indent="-171489" algn="l" defTabSz="685955"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955" rtl="0" eaLnBrk="1" latinLnBrk="0" hangingPunct="1">
        <a:defRPr sz="1350" kern="1200">
          <a:solidFill>
            <a:schemeClr val="tx1"/>
          </a:solidFill>
          <a:latin typeface="+mn-lt"/>
          <a:ea typeface="+mn-ea"/>
          <a:cs typeface="+mn-cs"/>
        </a:defRPr>
      </a:lvl1pPr>
      <a:lvl2pPr marL="342978" algn="l" defTabSz="685955" rtl="0" eaLnBrk="1" latinLnBrk="0" hangingPunct="1">
        <a:defRPr sz="1350" kern="1200">
          <a:solidFill>
            <a:schemeClr val="tx1"/>
          </a:solidFill>
          <a:latin typeface="+mn-lt"/>
          <a:ea typeface="+mn-ea"/>
          <a:cs typeface="+mn-cs"/>
        </a:defRPr>
      </a:lvl2pPr>
      <a:lvl3pPr marL="685955" algn="l" defTabSz="685955" rtl="0" eaLnBrk="1" latinLnBrk="0" hangingPunct="1">
        <a:defRPr sz="1350" kern="1200">
          <a:solidFill>
            <a:schemeClr val="tx1"/>
          </a:solidFill>
          <a:latin typeface="+mn-lt"/>
          <a:ea typeface="+mn-ea"/>
          <a:cs typeface="+mn-cs"/>
        </a:defRPr>
      </a:lvl3pPr>
      <a:lvl4pPr marL="1028933" algn="l" defTabSz="685955" rtl="0" eaLnBrk="1" latinLnBrk="0" hangingPunct="1">
        <a:defRPr sz="1350" kern="1200">
          <a:solidFill>
            <a:schemeClr val="tx1"/>
          </a:solidFill>
          <a:latin typeface="+mn-lt"/>
          <a:ea typeface="+mn-ea"/>
          <a:cs typeface="+mn-cs"/>
        </a:defRPr>
      </a:lvl4pPr>
      <a:lvl5pPr marL="1371911" algn="l" defTabSz="685955" rtl="0" eaLnBrk="1" latinLnBrk="0" hangingPunct="1">
        <a:defRPr sz="1350" kern="1200">
          <a:solidFill>
            <a:schemeClr val="tx1"/>
          </a:solidFill>
          <a:latin typeface="+mn-lt"/>
          <a:ea typeface="+mn-ea"/>
          <a:cs typeface="+mn-cs"/>
        </a:defRPr>
      </a:lvl5pPr>
      <a:lvl6pPr marL="1714889" algn="l" defTabSz="685955" rtl="0" eaLnBrk="1" latinLnBrk="0" hangingPunct="1">
        <a:defRPr sz="1350" kern="1200">
          <a:solidFill>
            <a:schemeClr val="tx1"/>
          </a:solidFill>
          <a:latin typeface="+mn-lt"/>
          <a:ea typeface="+mn-ea"/>
          <a:cs typeface="+mn-cs"/>
        </a:defRPr>
      </a:lvl6pPr>
      <a:lvl7pPr marL="2057866" algn="l" defTabSz="685955" rtl="0" eaLnBrk="1" latinLnBrk="0" hangingPunct="1">
        <a:defRPr sz="1350" kern="1200">
          <a:solidFill>
            <a:schemeClr val="tx1"/>
          </a:solidFill>
          <a:latin typeface="+mn-lt"/>
          <a:ea typeface="+mn-ea"/>
          <a:cs typeface="+mn-cs"/>
        </a:defRPr>
      </a:lvl7pPr>
      <a:lvl8pPr marL="2400844" algn="l" defTabSz="685955" rtl="0" eaLnBrk="1" latinLnBrk="0" hangingPunct="1">
        <a:defRPr sz="1350" kern="1200">
          <a:solidFill>
            <a:schemeClr val="tx1"/>
          </a:solidFill>
          <a:latin typeface="+mn-lt"/>
          <a:ea typeface="+mn-ea"/>
          <a:cs typeface="+mn-cs"/>
        </a:defRPr>
      </a:lvl8pPr>
      <a:lvl9pPr marL="2743822" algn="l" defTabSz="685955"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685800" indent="-685800"/>
            <a:r>
              <a:rPr lang="en-US" dirty="0" smtClean="0"/>
              <a:t>02 | Advanced SELECT Statements</a:t>
            </a:r>
            <a:endParaRPr lang="en-US" dirty="0"/>
          </a:p>
        </p:txBody>
      </p:sp>
      <p:sp>
        <p:nvSpPr>
          <p:cNvPr id="2" name="Subtítulo 1"/>
          <p:cNvSpPr>
            <a:spLocks noGrp="1"/>
          </p:cNvSpPr>
          <p:nvPr>
            <p:ph type="subTitle" idx="1"/>
          </p:nvPr>
        </p:nvSpPr>
        <p:spPr/>
        <p:txBody>
          <a:bodyPr/>
          <a:lstStyle/>
          <a:p>
            <a:endParaRPr lang="es-MX"/>
          </a:p>
        </p:txBody>
      </p:sp>
    </p:spTree>
    <p:extLst>
      <p:ext uri="{BB962C8B-B14F-4D97-AF65-F5344CB8AC3E}">
        <p14:creationId xmlns:p14="http://schemas.microsoft.com/office/powerpoint/2010/main" val="35865730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simple</a:t>
            </a:r>
            <a:r>
              <a:rPr lang="en-US" baseline="0" dirty="0" smtClean="0"/>
              <a:t> CASE expressions</a:t>
            </a:r>
            <a:endParaRPr lang="en-US" dirty="0"/>
          </a:p>
        </p:txBody>
      </p:sp>
      <p:sp>
        <p:nvSpPr>
          <p:cNvPr id="4" name="AutoShape 3"/>
          <p:cNvSpPr>
            <a:spLocks noGrp="1" noChangeArrowheads="1"/>
          </p:cNvSpPr>
          <p:nvPr>
            <p:ph idx="1"/>
          </p:nvPr>
        </p:nvSpPr>
        <p:spPr bwMode="auto">
          <a:xfrm>
            <a:off x="1109830" y="4051763"/>
            <a:ext cx="6789570" cy="193727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b="1" dirty="0">
                <a:solidFill>
                  <a:srgbClr val="0000CC"/>
                </a:solidFill>
              </a:rPr>
              <a:t>SELECT</a:t>
            </a:r>
            <a:r>
              <a:rPr lang="en-US" b="1" dirty="0">
                <a:solidFill>
                  <a:schemeClr val="tx1"/>
                </a:solidFill>
              </a:rPr>
              <a:t> </a:t>
            </a:r>
            <a:r>
              <a:rPr lang="en-US" b="1" dirty="0" err="1">
                <a:solidFill>
                  <a:schemeClr val="tx1"/>
                </a:solidFill>
              </a:rPr>
              <a:t>ProductID</a:t>
            </a:r>
            <a:r>
              <a:rPr lang="en-US" b="1" dirty="0">
                <a:solidFill>
                  <a:schemeClr val="tx1"/>
                </a:solidFill>
              </a:rPr>
              <a:t>, Name, </a:t>
            </a:r>
            <a:r>
              <a:rPr lang="en-US" b="1" dirty="0" err="1">
                <a:solidFill>
                  <a:schemeClr val="tx1"/>
                </a:solidFill>
              </a:rPr>
              <a:t>ProductSubCategoryID</a:t>
            </a:r>
            <a:r>
              <a:rPr lang="en-US" b="1" dirty="0">
                <a:solidFill>
                  <a:schemeClr val="tx1"/>
                </a:solidFill>
              </a:rPr>
              <a:t>,</a:t>
            </a:r>
          </a:p>
          <a:p>
            <a:r>
              <a:rPr lang="en-US" b="1" dirty="0" smtClean="0">
                <a:solidFill>
                  <a:srgbClr val="0000CC"/>
                </a:solidFill>
              </a:rPr>
              <a:t>    CASE </a:t>
            </a:r>
            <a:r>
              <a:rPr lang="en-US" b="1" dirty="0" err="1">
                <a:solidFill>
                  <a:schemeClr val="tx1"/>
                </a:solidFill>
              </a:rPr>
              <a:t>ProductSubCategoryID</a:t>
            </a:r>
            <a:endParaRPr lang="en-US" b="1" dirty="0">
              <a:solidFill>
                <a:schemeClr val="tx1"/>
              </a:solidFill>
            </a:endParaRPr>
          </a:p>
          <a:p>
            <a:r>
              <a:rPr lang="en-US" b="1" dirty="0" smtClean="0">
                <a:solidFill>
                  <a:srgbClr val="0000CC"/>
                </a:solidFill>
              </a:rPr>
              <a:t>        WHEN</a:t>
            </a:r>
            <a:r>
              <a:rPr lang="en-US" b="1" dirty="0" smtClean="0">
                <a:solidFill>
                  <a:schemeClr val="tx1"/>
                </a:solidFill>
              </a:rPr>
              <a:t> </a:t>
            </a:r>
            <a:r>
              <a:rPr lang="en-US" b="1" dirty="0">
                <a:solidFill>
                  <a:schemeClr val="tx1"/>
                </a:solidFill>
              </a:rPr>
              <a:t>1 </a:t>
            </a:r>
            <a:r>
              <a:rPr lang="en-US" b="1" dirty="0">
                <a:solidFill>
                  <a:srgbClr val="0000CC"/>
                </a:solidFill>
              </a:rPr>
              <a:t>THEN</a:t>
            </a:r>
            <a:r>
              <a:rPr lang="en-US" b="1" dirty="0">
                <a:solidFill>
                  <a:schemeClr val="tx1"/>
                </a:solidFill>
              </a:rPr>
              <a:t> </a:t>
            </a:r>
            <a:r>
              <a:rPr lang="en-US" b="1" dirty="0">
                <a:solidFill>
                  <a:srgbClr val="FF0000"/>
                </a:solidFill>
              </a:rPr>
              <a:t>'Beverages'</a:t>
            </a:r>
          </a:p>
          <a:p>
            <a:r>
              <a:rPr lang="en-US" b="1" dirty="0" smtClean="0">
                <a:solidFill>
                  <a:srgbClr val="0000CC"/>
                </a:solidFill>
              </a:rPr>
              <a:t>        ELSE</a:t>
            </a:r>
            <a:r>
              <a:rPr lang="en-US" b="1" dirty="0" smtClean="0">
                <a:solidFill>
                  <a:schemeClr val="tx1"/>
                </a:solidFill>
              </a:rPr>
              <a:t> </a:t>
            </a:r>
            <a:r>
              <a:rPr lang="en-US" b="1" dirty="0">
                <a:solidFill>
                  <a:srgbClr val="FF0000"/>
                </a:solidFill>
              </a:rPr>
              <a:t>'Unknown Category'</a:t>
            </a:r>
          </a:p>
          <a:p>
            <a:r>
              <a:rPr lang="en-US" b="1" dirty="0" smtClean="0">
                <a:solidFill>
                  <a:srgbClr val="0000CC"/>
                </a:solidFill>
              </a:rPr>
              <a:t>    END</a:t>
            </a:r>
            <a:endParaRPr lang="en-US" b="1" dirty="0">
              <a:solidFill>
                <a:srgbClr val="0000CC"/>
              </a:solidFill>
            </a:endParaRPr>
          </a:p>
          <a:p>
            <a:r>
              <a:rPr lang="en-US" b="1" dirty="0">
                <a:solidFill>
                  <a:srgbClr val="0000CC"/>
                </a:solidFill>
              </a:rPr>
              <a:t>FROM</a:t>
            </a:r>
            <a:r>
              <a:rPr lang="en-US" b="1" dirty="0">
                <a:solidFill>
                  <a:schemeClr val="tx1"/>
                </a:solidFill>
              </a:rPr>
              <a:t> </a:t>
            </a:r>
            <a:r>
              <a:rPr lang="en-US" b="1" dirty="0" err="1">
                <a:solidFill>
                  <a:schemeClr val="tx1"/>
                </a:solidFill>
              </a:rPr>
              <a:t>Production.Product</a:t>
            </a:r>
            <a:endParaRPr lang="en-US" b="1" dirty="0">
              <a:solidFill>
                <a:schemeClr val="tx1"/>
              </a:solidFill>
            </a:endParaRPr>
          </a:p>
        </p:txBody>
      </p:sp>
      <p:graphicFrame>
        <p:nvGraphicFramePr>
          <p:cNvPr id="3" name="Table 2"/>
          <p:cNvGraphicFramePr>
            <a:graphicFrameLocks noGrp="1"/>
          </p:cNvGraphicFramePr>
          <p:nvPr>
            <p:extLst/>
          </p:nvPr>
        </p:nvGraphicFramePr>
        <p:xfrm>
          <a:off x="1536700" y="939800"/>
          <a:ext cx="6096000" cy="2595880"/>
        </p:xfrm>
        <a:graphic>
          <a:graphicData uri="http://schemas.openxmlformats.org/drawingml/2006/table">
            <a:tbl>
              <a:tblPr firstRow="1" bandRow="1">
                <a:tableStyleId>{284E427A-3D55-4303-BF80-6455036E1DE7}</a:tableStyleId>
              </a:tblPr>
              <a:tblGrid>
                <a:gridCol w="2260600"/>
                <a:gridCol w="3835400"/>
              </a:tblGrid>
              <a:tr h="370840">
                <a:tc>
                  <a:txBody>
                    <a:bodyPr/>
                    <a:lstStyle/>
                    <a:p>
                      <a:r>
                        <a:rPr lang="en-US" dirty="0" smtClean="0"/>
                        <a:t>Keyword</a:t>
                      </a:r>
                      <a:endParaRPr lang="en-US" dirty="0"/>
                    </a:p>
                  </a:txBody>
                  <a:tcPr/>
                </a:tc>
                <a:tc>
                  <a:txBody>
                    <a:bodyPr/>
                    <a:lstStyle/>
                    <a:p>
                      <a:r>
                        <a:rPr lang="en-US" dirty="0" smtClean="0"/>
                        <a:t>Expression component</a:t>
                      </a:r>
                      <a:endParaRPr lang="en-US" dirty="0"/>
                    </a:p>
                  </a:txBody>
                  <a:tcPr/>
                </a:tc>
              </a:tr>
              <a:tr h="370840">
                <a:tc>
                  <a:txBody>
                    <a:bodyPr/>
                    <a:lstStyle/>
                    <a:p>
                      <a:r>
                        <a:rPr lang="en-US" dirty="0" smtClean="0"/>
                        <a:t>SELECT</a:t>
                      </a:r>
                      <a:endParaRPr lang="en-US" dirty="0"/>
                    </a:p>
                  </a:txBody>
                  <a:tcPr/>
                </a:tc>
                <a:tc>
                  <a:txBody>
                    <a:bodyPr/>
                    <a:lstStyle/>
                    <a:p>
                      <a:r>
                        <a:rPr lang="en-US" dirty="0" smtClean="0"/>
                        <a:t>&lt;select list&gt;</a:t>
                      </a:r>
                      <a:endParaRPr lang="en-US" dirty="0"/>
                    </a:p>
                  </a:txBody>
                  <a:tcPr/>
                </a:tc>
              </a:tr>
              <a:tr h="370840">
                <a:tc>
                  <a:txBody>
                    <a:bodyPr/>
                    <a:lstStyle/>
                    <a:p>
                      <a:r>
                        <a:rPr lang="en-US" dirty="0" smtClean="0"/>
                        <a:t>CASE</a:t>
                      </a:r>
                      <a:endParaRPr lang="en-US" dirty="0"/>
                    </a:p>
                  </a:txBody>
                  <a:tcPr/>
                </a:tc>
                <a:tc>
                  <a:txBody>
                    <a:bodyPr/>
                    <a:lstStyle/>
                    <a:p>
                      <a:r>
                        <a:rPr lang="en-US" dirty="0" smtClean="0"/>
                        <a:t>&lt;value to compare&gt;</a:t>
                      </a:r>
                      <a:endParaRPr lang="en-US" dirty="0"/>
                    </a:p>
                  </a:txBody>
                  <a:tcPr/>
                </a:tc>
              </a:tr>
              <a:tr h="370840">
                <a:tc>
                  <a:txBody>
                    <a:bodyPr/>
                    <a:lstStyle/>
                    <a:p>
                      <a:r>
                        <a:rPr lang="en-US" dirty="0" smtClean="0"/>
                        <a:t>WHEN</a:t>
                      </a:r>
                      <a:endParaRPr lang="en-US" dirty="0"/>
                    </a:p>
                  </a:txBody>
                  <a:tcPr/>
                </a:tc>
                <a:tc>
                  <a:txBody>
                    <a:bodyPr/>
                    <a:lstStyle/>
                    <a:p>
                      <a:r>
                        <a:rPr lang="en-US" dirty="0" smtClean="0"/>
                        <a:t>&lt;value to match&gt;</a:t>
                      </a:r>
                      <a:endParaRPr lang="en-US" dirty="0"/>
                    </a:p>
                  </a:txBody>
                  <a:tcPr/>
                </a:tc>
              </a:tr>
              <a:tr h="370840">
                <a:tc>
                  <a:txBody>
                    <a:bodyPr/>
                    <a:lstStyle/>
                    <a:p>
                      <a:r>
                        <a:rPr lang="en-US" dirty="0" smtClean="0"/>
                        <a:t>THEN</a:t>
                      </a:r>
                      <a:endParaRPr lang="en-US" dirty="0"/>
                    </a:p>
                  </a:txBody>
                  <a:tcPr/>
                </a:tc>
                <a:tc>
                  <a:txBody>
                    <a:bodyPr/>
                    <a:lstStyle/>
                    <a:p>
                      <a:r>
                        <a:rPr lang="en-US" dirty="0" smtClean="0"/>
                        <a:t>&lt;result&gt;</a:t>
                      </a:r>
                      <a:endParaRPr lang="en-US" dirty="0"/>
                    </a:p>
                  </a:txBody>
                  <a:tcPr/>
                </a:tc>
              </a:tr>
              <a:tr h="370840">
                <a:tc>
                  <a:txBody>
                    <a:bodyPr/>
                    <a:lstStyle/>
                    <a:p>
                      <a:r>
                        <a:rPr lang="en-US" dirty="0" smtClean="0"/>
                        <a:t>END</a:t>
                      </a:r>
                      <a:endParaRPr lang="en-US" dirty="0"/>
                    </a:p>
                  </a:txBody>
                  <a:tcPr/>
                </a:tc>
                <a:tc>
                  <a:txBody>
                    <a:bodyPr/>
                    <a:lstStyle/>
                    <a:p>
                      <a:r>
                        <a:rPr lang="en-US" dirty="0" smtClean="0"/>
                        <a:t> N/A</a:t>
                      </a:r>
                      <a:endParaRPr lang="en-US" dirty="0"/>
                    </a:p>
                  </a:txBody>
                  <a:tcPr/>
                </a:tc>
              </a:tr>
              <a:tr h="370840">
                <a:tc>
                  <a:txBody>
                    <a:bodyPr/>
                    <a:lstStyle/>
                    <a:p>
                      <a:r>
                        <a:rPr lang="en-US" dirty="0" smtClean="0"/>
                        <a:t>FROM</a:t>
                      </a:r>
                      <a:endParaRPr lang="en-US" dirty="0"/>
                    </a:p>
                  </a:txBody>
                  <a:tcPr/>
                </a:tc>
                <a:tc>
                  <a:txBody>
                    <a:bodyPr/>
                    <a:lstStyle/>
                    <a:p>
                      <a:r>
                        <a:rPr lang="en-US" dirty="0" smtClean="0"/>
                        <a:t>&lt;table source&gt;</a:t>
                      </a:r>
                      <a:endParaRPr lang="en-US" dirty="0"/>
                    </a:p>
                  </a:txBody>
                  <a:tcPr/>
                </a:tc>
              </a:tr>
            </a:tbl>
          </a:graphicData>
        </a:graphic>
      </p:graphicFrame>
    </p:spTree>
    <p:extLst>
      <p:ext uri="{BB962C8B-B14F-4D97-AF65-F5344CB8AC3E}">
        <p14:creationId xmlns:p14="http://schemas.microsoft.com/office/powerpoint/2010/main" val="24898356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4232063"/>
            <a:ext cx="9144000" cy="1341621"/>
          </a:xfrm>
          <a:prstGeom prst="rect">
            <a:avLst/>
          </a:prstGeom>
          <a:solidFill>
            <a:schemeClr val="accent3">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ndParaRPr>
          </a:p>
        </p:txBody>
      </p:sp>
      <p:sp>
        <p:nvSpPr>
          <p:cNvPr id="4" name="Subtitle 3"/>
          <p:cNvSpPr>
            <a:spLocks noGrp="1"/>
          </p:cNvSpPr>
          <p:nvPr>
            <p:ph type="subTitle" idx="1"/>
          </p:nvPr>
        </p:nvSpPr>
        <p:spPr>
          <a:xfrm>
            <a:off x="311808" y="4100695"/>
            <a:ext cx="7865720" cy="1604356"/>
          </a:xfrm>
        </p:spPr>
        <p:txBody>
          <a:bodyPr/>
          <a:lstStyle/>
          <a:p>
            <a:r>
              <a:rPr lang="en-US" sz="4000" b="0" cap="none" dirty="0" smtClean="0">
                <a:latin typeface="Segoe UI Light" panose="020B0502040204020203" pitchFamily="34" charset="0"/>
                <a:cs typeface="Segoe UI Light" panose="020B0502040204020203" pitchFamily="34" charset="0"/>
              </a:rPr>
              <a:t>Using basic SELECT clauses</a:t>
            </a:r>
            <a:endParaRPr lang="en-US" sz="4000" cap="none" dirty="0">
              <a:latin typeface="Segoe UI Light" panose="020B0502040204020203" pitchFamily="34" charset="0"/>
              <a:cs typeface="Segoe UI Light" panose="020B0502040204020203" pitchFamily="34" charset="0"/>
            </a:endParaRPr>
          </a:p>
        </p:txBody>
      </p:sp>
      <p:sp>
        <p:nvSpPr>
          <p:cNvPr id="2" name="Text Placeholder 1"/>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2234089085"/>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01929" y="2960472"/>
            <a:ext cx="8740142"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en-GB" sz="6000" dirty="0" smtClean="0">
                <a:solidFill>
                  <a:schemeClr val="bg1">
                    <a:alpha val="98824"/>
                  </a:schemeClr>
                </a:solidFill>
              </a:rPr>
              <a:t>JOIN Statements</a:t>
            </a:r>
            <a:endParaRPr lang="en-GB" sz="6000" dirty="0">
              <a:solidFill>
                <a:schemeClr val="bg1">
                  <a:alpha val="98824"/>
                </a:schemeClr>
              </a:solidFill>
            </a:endParaRPr>
          </a:p>
        </p:txBody>
      </p:sp>
    </p:spTree>
    <p:extLst>
      <p:ext uri="{BB962C8B-B14F-4D97-AF65-F5344CB8AC3E}">
        <p14:creationId xmlns:p14="http://schemas.microsoft.com/office/powerpoint/2010/main" val="453486922"/>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JOIN types</a:t>
            </a:r>
            <a:endParaRPr lang="en-US" dirty="0"/>
          </a:p>
        </p:txBody>
      </p:sp>
      <p:sp>
        <p:nvSpPr>
          <p:cNvPr id="3" name="Content Placeholder 2"/>
          <p:cNvSpPr>
            <a:spLocks noGrp="1"/>
          </p:cNvSpPr>
          <p:nvPr>
            <p:ph idx="1"/>
          </p:nvPr>
        </p:nvSpPr>
        <p:spPr>
          <a:xfrm>
            <a:off x="458788" y="992188"/>
            <a:ext cx="7896072" cy="4386262"/>
          </a:xfrm>
        </p:spPr>
        <p:txBody>
          <a:bodyPr/>
          <a:lstStyle/>
          <a:p>
            <a:r>
              <a:rPr lang="en-US" dirty="0" smtClean="0"/>
              <a:t>JOIN types in FROM clause specify the operations performed on the virtual table:</a:t>
            </a:r>
            <a:endParaRPr lang="en-US" dirty="0"/>
          </a:p>
        </p:txBody>
      </p:sp>
      <p:graphicFrame>
        <p:nvGraphicFramePr>
          <p:cNvPr id="4" name="Content Placeholder 5"/>
          <p:cNvGraphicFramePr>
            <a:graphicFrameLocks/>
          </p:cNvGraphicFramePr>
          <p:nvPr>
            <p:extLst/>
          </p:nvPr>
        </p:nvGraphicFramePr>
        <p:xfrm>
          <a:off x="557642" y="2005443"/>
          <a:ext cx="7751762" cy="1953260"/>
        </p:xfrm>
        <a:graphic>
          <a:graphicData uri="http://schemas.openxmlformats.org/drawingml/2006/table">
            <a:tbl>
              <a:tblPr firstRow="1" bandRow="1">
                <a:tableStyleId>{284E427A-3D55-4303-BF80-6455036E1DE7}</a:tableStyleId>
              </a:tblPr>
              <a:tblGrid>
                <a:gridCol w="2160844"/>
                <a:gridCol w="5590918"/>
              </a:tblGrid>
              <a:tr h="370840">
                <a:tc>
                  <a:txBody>
                    <a:bodyPr/>
                    <a:lstStyle/>
                    <a:p>
                      <a:r>
                        <a:rPr lang="en-US" dirty="0" smtClean="0"/>
                        <a:t>Join Type</a:t>
                      </a:r>
                      <a:endParaRPr lang="en-US" dirty="0"/>
                    </a:p>
                  </a:txBody>
                  <a:tcPr/>
                </a:tc>
                <a:tc>
                  <a:txBody>
                    <a:bodyPr/>
                    <a:lstStyle/>
                    <a:p>
                      <a:r>
                        <a:rPr lang="en-US" dirty="0" smtClean="0"/>
                        <a:t>Description</a:t>
                      </a:r>
                      <a:endParaRPr lang="en-US" dirty="0"/>
                    </a:p>
                  </a:txBody>
                  <a:tcPr/>
                </a:tc>
              </a:tr>
              <a:tr h="370840">
                <a:tc>
                  <a:txBody>
                    <a:bodyPr/>
                    <a:lstStyle/>
                    <a:p>
                      <a:r>
                        <a:rPr lang="en-US" dirty="0" smtClean="0"/>
                        <a:t>Cross</a:t>
                      </a:r>
                      <a:endParaRPr lang="en-US"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Combines all rows in both tables (creates Cartesian product).</a:t>
                      </a:r>
                    </a:p>
                  </a:txBody>
                  <a:tcPr/>
                </a:tc>
              </a:tr>
              <a:tr h="370840">
                <a:tc>
                  <a:txBody>
                    <a:bodyPr/>
                    <a:lstStyle/>
                    <a:p>
                      <a:r>
                        <a:rPr lang="en-US" dirty="0" smtClean="0"/>
                        <a:t>Inner</a:t>
                      </a:r>
                      <a:endParaRPr lang="en-US" dirty="0"/>
                    </a:p>
                  </a:txBody>
                  <a:tcPr/>
                </a:tc>
                <a:tc>
                  <a:txBody>
                    <a:bodyPr/>
                    <a:lstStyle/>
                    <a:p>
                      <a:r>
                        <a:rPr lang="en-US" dirty="0" smtClean="0"/>
                        <a:t>Starts with Cartesian</a:t>
                      </a:r>
                      <a:r>
                        <a:rPr lang="en-US" baseline="0" dirty="0" smtClean="0"/>
                        <a:t> product; applies filter to match rows between tables based on predicate.</a:t>
                      </a:r>
                      <a:endParaRPr lang="en-US" dirty="0"/>
                    </a:p>
                  </a:txBody>
                  <a:tcPr/>
                </a:tc>
              </a:tr>
              <a:tr h="370840">
                <a:tc>
                  <a:txBody>
                    <a:bodyPr/>
                    <a:lstStyle/>
                    <a:p>
                      <a:r>
                        <a:rPr lang="en-US" dirty="0" smtClean="0"/>
                        <a:t>Outer</a:t>
                      </a:r>
                      <a:endParaRPr lang="en-US" dirty="0"/>
                    </a:p>
                  </a:txBody>
                  <a:tcPr/>
                </a:tc>
                <a:tc>
                  <a:txBody>
                    <a:bodyPr/>
                    <a:lstStyle/>
                    <a:p>
                      <a:r>
                        <a:rPr lang="en-US" dirty="0" smtClean="0"/>
                        <a:t>Starts with Cartesian</a:t>
                      </a:r>
                      <a:r>
                        <a:rPr lang="en-US" baseline="0" dirty="0" smtClean="0"/>
                        <a:t> product; all rows from designated table preserved, matching rows from other table retrieved. Additional NULLs inserted as placeholders.</a:t>
                      </a:r>
                      <a:endParaRPr lang="en-US" dirty="0"/>
                    </a:p>
                  </a:txBody>
                  <a:tcPr/>
                </a:tc>
              </a:tr>
            </a:tbl>
          </a:graphicData>
        </a:graphic>
      </p:graphicFrame>
    </p:spTree>
    <p:extLst>
      <p:ext uri="{BB962C8B-B14F-4D97-AF65-F5344CB8AC3E}">
        <p14:creationId xmlns:p14="http://schemas.microsoft.com/office/powerpoint/2010/main" val="10555869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a:t>Understanding </a:t>
            </a:r>
            <a:r>
              <a:rPr lang="en-US" dirty="0" smtClean="0"/>
              <a:t>INNER JOINS</a:t>
            </a:r>
            <a:endParaRPr lang="en-US" dirty="0"/>
          </a:p>
        </p:txBody>
      </p:sp>
      <p:sp>
        <p:nvSpPr>
          <p:cNvPr id="6147" name="Rectangle 3"/>
          <p:cNvSpPr>
            <a:spLocks noGrp="1" noChangeArrowheads="1"/>
          </p:cNvSpPr>
          <p:nvPr>
            <p:ph idx="1"/>
          </p:nvPr>
        </p:nvSpPr>
        <p:spPr/>
        <p:txBody>
          <a:bodyPr/>
          <a:lstStyle/>
          <a:p>
            <a:r>
              <a:rPr lang="en-US" sz="2000" dirty="0" smtClean="0"/>
              <a:t>Returns only rows where a match is found in both tables</a:t>
            </a:r>
          </a:p>
          <a:p>
            <a:r>
              <a:rPr lang="en-US" sz="2000" dirty="0" smtClean="0"/>
              <a:t>Matches rows based on attributes supplied in predicate</a:t>
            </a:r>
          </a:p>
          <a:p>
            <a:pPr lvl="1"/>
            <a:r>
              <a:rPr lang="en-US" sz="2000" dirty="0" smtClean="0"/>
              <a:t>ON clause in SQL-92 syntax </a:t>
            </a:r>
            <a:endParaRPr lang="en-US" sz="2000" dirty="0"/>
          </a:p>
          <a:p>
            <a:r>
              <a:rPr lang="en-US" sz="2000" dirty="0" smtClean="0"/>
              <a:t>Why filter in ON clause?</a:t>
            </a:r>
          </a:p>
          <a:p>
            <a:pPr lvl="1"/>
            <a:r>
              <a:rPr lang="en-US" sz="2000" dirty="0" smtClean="0"/>
              <a:t>Logical separation between filtering for purposes of JOIN and filtering results in WHERE</a:t>
            </a:r>
          </a:p>
          <a:p>
            <a:pPr lvl="1"/>
            <a:r>
              <a:rPr lang="en-US" sz="2000" dirty="0" smtClean="0"/>
              <a:t>Typically no difference to query optimizer</a:t>
            </a:r>
          </a:p>
          <a:p>
            <a:r>
              <a:rPr lang="en-US" sz="2000" dirty="0" smtClean="0"/>
              <a:t>If JOIN predicate operator </a:t>
            </a:r>
            <a:r>
              <a:rPr lang="en-US" sz="2000" dirty="0"/>
              <a:t>is </a:t>
            </a:r>
            <a:r>
              <a:rPr lang="en-US" sz="2000" dirty="0" smtClean="0"/>
              <a:t>=, also known as equi-join</a:t>
            </a:r>
          </a:p>
        </p:txBody>
      </p:sp>
    </p:spTree>
    <p:extLst>
      <p:ext uri="{BB962C8B-B14F-4D97-AF65-F5344CB8AC3E}">
        <p14:creationId xmlns:p14="http://schemas.microsoft.com/office/powerpoint/2010/main" val="18639299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smtClean="0"/>
              <a:t>INNER JOIN Syntax</a:t>
            </a:r>
          </a:p>
        </p:txBody>
      </p:sp>
      <p:sp>
        <p:nvSpPr>
          <p:cNvPr id="7171" name="Rectangle 3"/>
          <p:cNvSpPr>
            <a:spLocks noGrp="1" noChangeArrowheads="1"/>
          </p:cNvSpPr>
          <p:nvPr>
            <p:ph idx="1"/>
          </p:nvPr>
        </p:nvSpPr>
        <p:spPr/>
        <p:txBody>
          <a:bodyPr/>
          <a:lstStyle/>
          <a:p>
            <a:r>
              <a:rPr lang="en-US" sz="2000" dirty="0" smtClean="0"/>
              <a:t>List tables in FROM Clause separated by JOIN operator</a:t>
            </a:r>
          </a:p>
          <a:p>
            <a:r>
              <a:rPr lang="en-US" sz="2000" dirty="0" smtClean="0"/>
              <a:t>Table order does not matter, and aliases are preferred</a:t>
            </a:r>
          </a:p>
          <a:p>
            <a:pPr marL="0" indent="0">
              <a:buNone/>
            </a:pPr>
            <a:endParaRPr lang="en-US" dirty="0" smtClean="0"/>
          </a:p>
        </p:txBody>
      </p:sp>
      <p:sp>
        <p:nvSpPr>
          <p:cNvPr id="5" name="AutoShape 3"/>
          <p:cNvSpPr>
            <a:spLocks noChangeArrowheads="1"/>
          </p:cNvSpPr>
          <p:nvPr/>
        </p:nvSpPr>
        <p:spPr bwMode="auto">
          <a:xfrm>
            <a:off x="1108659" y="2646169"/>
            <a:ext cx="6632426" cy="2653367"/>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a:solidFill>
                  <a:srgbClr val="0000CC"/>
                </a:solidFill>
              </a:rPr>
              <a:t>SELECT</a:t>
            </a:r>
            <a:r>
              <a:rPr lang="en-US" sz="2000" dirty="0"/>
              <a:t> </a:t>
            </a:r>
            <a:r>
              <a:rPr lang="en-US" sz="2000" dirty="0" err="1" smtClean="0"/>
              <a:t>SOH.SalesOrderID</a:t>
            </a:r>
            <a:r>
              <a:rPr lang="en-US" sz="2000" dirty="0"/>
              <a:t>, </a:t>
            </a:r>
          </a:p>
          <a:p>
            <a:r>
              <a:rPr lang="en-US" sz="2000" dirty="0"/>
              <a:t>  </a:t>
            </a:r>
            <a:r>
              <a:rPr lang="en-US" sz="2000" dirty="0" smtClean="0"/>
              <a:t>           </a:t>
            </a:r>
            <a:r>
              <a:rPr lang="en-US" sz="2000" dirty="0" err="1" smtClean="0"/>
              <a:t>SOH.OrderDate</a:t>
            </a:r>
            <a:r>
              <a:rPr lang="en-US" sz="2000" dirty="0"/>
              <a:t>, </a:t>
            </a:r>
          </a:p>
          <a:p>
            <a:r>
              <a:rPr lang="en-US" sz="2000" dirty="0"/>
              <a:t>  </a:t>
            </a:r>
            <a:r>
              <a:rPr lang="en-US" sz="2000" dirty="0" smtClean="0"/>
              <a:t>           </a:t>
            </a:r>
            <a:r>
              <a:rPr lang="en-US" sz="2000" dirty="0" err="1" smtClean="0"/>
              <a:t>SOD.ProductID</a:t>
            </a:r>
            <a:r>
              <a:rPr lang="en-US" sz="2000" dirty="0"/>
              <a:t>, </a:t>
            </a:r>
          </a:p>
          <a:p>
            <a:r>
              <a:rPr lang="en-US" sz="2000" dirty="0"/>
              <a:t>  </a:t>
            </a:r>
            <a:r>
              <a:rPr lang="en-US" sz="2000" dirty="0" smtClean="0"/>
              <a:t>           </a:t>
            </a:r>
            <a:r>
              <a:rPr lang="en-US" sz="2000" dirty="0" err="1" smtClean="0"/>
              <a:t>SOD.UnitPrice</a:t>
            </a:r>
            <a:r>
              <a:rPr lang="en-US" sz="2000" dirty="0"/>
              <a:t>, </a:t>
            </a:r>
          </a:p>
          <a:p>
            <a:r>
              <a:rPr lang="en-US" sz="2000" dirty="0"/>
              <a:t>  </a:t>
            </a:r>
            <a:r>
              <a:rPr lang="en-US" sz="2000" dirty="0" smtClean="0"/>
              <a:t>           </a:t>
            </a:r>
            <a:r>
              <a:rPr lang="en-US" sz="2000" dirty="0" err="1" smtClean="0"/>
              <a:t>SOD.OrderQty</a:t>
            </a:r>
            <a:endParaRPr lang="en-US" sz="2000" dirty="0"/>
          </a:p>
          <a:p>
            <a:r>
              <a:rPr lang="en-US" sz="2000" dirty="0">
                <a:solidFill>
                  <a:srgbClr val="0000CC"/>
                </a:solidFill>
              </a:rPr>
              <a:t>FROM</a:t>
            </a:r>
            <a:r>
              <a:rPr lang="en-US" sz="2000" dirty="0"/>
              <a:t> </a:t>
            </a:r>
            <a:r>
              <a:rPr lang="en-US" sz="2000" dirty="0" err="1"/>
              <a:t>Sales.SalesOrderHeader</a:t>
            </a:r>
            <a:r>
              <a:rPr lang="en-US" sz="2000" dirty="0"/>
              <a:t> </a:t>
            </a:r>
            <a:r>
              <a:rPr lang="en-US" sz="2000" dirty="0">
                <a:solidFill>
                  <a:srgbClr val="0000CC"/>
                </a:solidFill>
              </a:rPr>
              <a:t>AS</a:t>
            </a:r>
            <a:r>
              <a:rPr lang="en-US" sz="2000" dirty="0"/>
              <a:t> </a:t>
            </a:r>
            <a:r>
              <a:rPr lang="en-US" sz="2000" dirty="0" smtClean="0"/>
              <a:t>SOH </a:t>
            </a:r>
            <a:endParaRPr lang="en-US" sz="2000" dirty="0"/>
          </a:p>
          <a:p>
            <a:r>
              <a:rPr lang="en-US" sz="2000" dirty="0">
                <a:solidFill>
                  <a:srgbClr val="0000CC"/>
                </a:solidFill>
              </a:rPr>
              <a:t>JOIN</a:t>
            </a:r>
            <a:r>
              <a:rPr lang="en-US" sz="2000" dirty="0"/>
              <a:t> </a:t>
            </a:r>
            <a:r>
              <a:rPr lang="en-US" sz="2000" dirty="0" err="1"/>
              <a:t>Sales.SalesOrderDetail</a:t>
            </a:r>
            <a:r>
              <a:rPr lang="en-US" sz="2000" dirty="0"/>
              <a:t> </a:t>
            </a:r>
            <a:r>
              <a:rPr lang="en-US" sz="2000" dirty="0">
                <a:solidFill>
                  <a:srgbClr val="0000CC"/>
                </a:solidFill>
              </a:rPr>
              <a:t>AS</a:t>
            </a:r>
            <a:r>
              <a:rPr lang="en-US" sz="2000" dirty="0"/>
              <a:t> SOD </a:t>
            </a:r>
          </a:p>
          <a:p>
            <a:r>
              <a:rPr lang="en-US" sz="2000" dirty="0">
                <a:solidFill>
                  <a:srgbClr val="0000CC"/>
                </a:solidFill>
              </a:rPr>
              <a:t>ON</a:t>
            </a:r>
            <a:r>
              <a:rPr lang="en-US" sz="2000" dirty="0"/>
              <a:t> </a:t>
            </a:r>
            <a:r>
              <a:rPr lang="en-US" sz="2000" dirty="0" err="1" smtClean="0"/>
              <a:t>SOH.SalesOrderID</a:t>
            </a:r>
            <a:r>
              <a:rPr lang="en-US" sz="2000" dirty="0" smtClean="0"/>
              <a:t> </a:t>
            </a:r>
            <a:r>
              <a:rPr lang="en-US" sz="2000" dirty="0"/>
              <a:t>= </a:t>
            </a:r>
            <a:r>
              <a:rPr lang="en-US" sz="2000" dirty="0" err="1"/>
              <a:t>SOD.SalesOrderID</a:t>
            </a:r>
            <a:r>
              <a:rPr lang="en-US" sz="2000" dirty="0"/>
              <a:t>;</a:t>
            </a:r>
          </a:p>
        </p:txBody>
      </p:sp>
      <p:sp>
        <p:nvSpPr>
          <p:cNvPr id="6" name="AutoShape 3"/>
          <p:cNvSpPr>
            <a:spLocks noChangeArrowheads="1"/>
          </p:cNvSpPr>
          <p:nvPr/>
        </p:nvSpPr>
        <p:spPr bwMode="auto">
          <a:xfrm>
            <a:off x="1219200" y="1724009"/>
            <a:ext cx="6256338" cy="671334"/>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b="0" dirty="0">
                <a:latin typeface="Lucida Sans Typewriter" pitchFamily="49" charset="0"/>
                <a:cs typeface="+mn-cs"/>
              </a:rPr>
              <a:t>FROM t1 JOIN t2 </a:t>
            </a:r>
            <a:endParaRPr lang="en-US" sz="2000" b="0" dirty="0" smtClean="0">
              <a:latin typeface="Lucida Sans Typewriter" pitchFamily="49" charset="0"/>
              <a:cs typeface="+mn-cs"/>
            </a:endParaRPr>
          </a:p>
          <a:p>
            <a:pPr defTabSz="457200">
              <a:lnSpc>
                <a:spcPct val="90000"/>
              </a:lnSpc>
              <a:tabLst>
                <a:tab pos="457200" algn="l"/>
              </a:tabLst>
              <a:defRPr/>
            </a:pPr>
            <a:r>
              <a:rPr lang="en-US" sz="2000" b="0" dirty="0">
                <a:latin typeface="Lucida Sans Typewriter" pitchFamily="49" charset="0"/>
                <a:cs typeface="+mn-cs"/>
              </a:rPr>
              <a:t>	</a:t>
            </a:r>
            <a:r>
              <a:rPr lang="en-US" sz="2000" b="0" dirty="0" smtClean="0">
                <a:latin typeface="Lucida Sans Typewriter" pitchFamily="49" charset="0"/>
                <a:cs typeface="+mn-cs"/>
              </a:rPr>
              <a:t>ON t1.column </a:t>
            </a:r>
            <a:r>
              <a:rPr lang="en-US" sz="2000" b="0" dirty="0">
                <a:latin typeface="Lucida Sans Typewriter" pitchFamily="49" charset="0"/>
                <a:cs typeface="+mn-cs"/>
              </a:rPr>
              <a:t>= </a:t>
            </a:r>
            <a:r>
              <a:rPr lang="en-US" sz="2000" b="0" dirty="0" smtClean="0">
                <a:latin typeface="Lucida Sans Typewriter" pitchFamily="49" charset="0"/>
                <a:cs typeface="+mn-cs"/>
              </a:rPr>
              <a:t>t2.column</a:t>
            </a:r>
            <a:endParaRPr lang="en-US" sz="2000" b="0" dirty="0">
              <a:latin typeface="Lucida Sans Typewriter" pitchFamily="49" charset="0"/>
              <a:cs typeface="+mn-cs"/>
            </a:endParaRPr>
          </a:p>
        </p:txBody>
      </p:sp>
    </p:spTree>
    <p:extLst>
      <p:ext uri="{BB962C8B-B14F-4D97-AF65-F5344CB8AC3E}">
        <p14:creationId xmlns:p14="http://schemas.microsoft.com/office/powerpoint/2010/main" val="36028434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smtClean="0"/>
              <a:t>Understanding</a:t>
            </a:r>
            <a:r>
              <a:rPr lang="en-US" baseline="0" dirty="0" smtClean="0"/>
              <a:t> OUTER JOINS</a:t>
            </a:r>
            <a:endParaRPr lang="en-US" dirty="0" smtClean="0"/>
          </a:p>
        </p:txBody>
      </p:sp>
      <p:sp>
        <p:nvSpPr>
          <p:cNvPr id="7171" name="Rectangle 3"/>
          <p:cNvSpPr>
            <a:spLocks noGrp="1" noChangeArrowheads="1"/>
          </p:cNvSpPr>
          <p:nvPr>
            <p:ph idx="1"/>
          </p:nvPr>
        </p:nvSpPr>
        <p:spPr>
          <a:xfrm>
            <a:off x="458788" y="992188"/>
            <a:ext cx="7971228" cy="4386262"/>
          </a:xfrm>
        </p:spPr>
        <p:txBody>
          <a:bodyPr/>
          <a:lstStyle/>
          <a:p>
            <a:r>
              <a:rPr lang="en-US" sz="2000" dirty="0" smtClean="0"/>
              <a:t>Returns all rows from one table and any matching rows from second table</a:t>
            </a:r>
          </a:p>
          <a:p>
            <a:r>
              <a:rPr lang="en-US" sz="2000" dirty="0" smtClean="0"/>
              <a:t>One table’s rows are “preserved”</a:t>
            </a:r>
          </a:p>
          <a:p>
            <a:pPr lvl="1"/>
            <a:r>
              <a:rPr lang="en-US" sz="2000" dirty="0" smtClean="0"/>
              <a:t>Designated with LEFT, RIGHT, FULL keyword</a:t>
            </a:r>
          </a:p>
          <a:p>
            <a:pPr lvl="1"/>
            <a:r>
              <a:rPr lang="en-US" sz="2000" dirty="0" smtClean="0"/>
              <a:t>All rows from preserved table output to result set</a:t>
            </a:r>
          </a:p>
          <a:p>
            <a:r>
              <a:rPr lang="en-US" sz="2000" dirty="0" smtClean="0"/>
              <a:t>Matches from other table retrieved</a:t>
            </a:r>
            <a:endParaRPr lang="en-US" sz="2000" dirty="0"/>
          </a:p>
          <a:p>
            <a:r>
              <a:rPr lang="en-US" sz="2000" dirty="0" smtClean="0"/>
              <a:t>Additional rows added to results for non-matched rows</a:t>
            </a:r>
          </a:p>
          <a:p>
            <a:pPr lvl="1"/>
            <a:r>
              <a:rPr lang="en-US" sz="2000" dirty="0" smtClean="0"/>
              <a:t>NULLs added in place where attributes do not match</a:t>
            </a:r>
          </a:p>
          <a:p>
            <a:r>
              <a:rPr lang="en-US" sz="2000" dirty="0" smtClean="0"/>
              <a:t>Example: Return all customers and for those </a:t>
            </a:r>
            <a:r>
              <a:rPr lang="en-US" sz="2000" dirty="0"/>
              <a:t>who have placed </a:t>
            </a:r>
            <a:r>
              <a:rPr lang="en-US" sz="2000" dirty="0" smtClean="0"/>
              <a:t>orders, return order information. Customers without matching orders will display NULL for order details.</a:t>
            </a:r>
          </a:p>
        </p:txBody>
      </p:sp>
    </p:spTree>
    <p:extLst>
      <p:ext uri="{BB962C8B-B14F-4D97-AF65-F5344CB8AC3E}">
        <p14:creationId xmlns:p14="http://schemas.microsoft.com/office/powerpoint/2010/main" val="19720489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OUTER JOIN examples</a:t>
            </a:r>
            <a:endParaRPr lang="en-US" dirty="0"/>
          </a:p>
        </p:txBody>
      </p:sp>
      <p:sp>
        <p:nvSpPr>
          <p:cNvPr id="3" name="Content Placeholder 2"/>
          <p:cNvSpPr>
            <a:spLocks noGrp="1"/>
          </p:cNvSpPr>
          <p:nvPr>
            <p:ph idx="1"/>
          </p:nvPr>
        </p:nvSpPr>
        <p:spPr>
          <a:xfrm>
            <a:off x="296080" y="802923"/>
            <a:ext cx="7751762" cy="4386262"/>
          </a:xfrm>
        </p:spPr>
        <p:txBody>
          <a:bodyPr/>
          <a:lstStyle/>
          <a:p>
            <a:r>
              <a:rPr lang="en-US" dirty="0" smtClean="0"/>
              <a:t>Customers that did not place orders:</a:t>
            </a:r>
            <a:endParaRPr lang="en-US" dirty="0"/>
          </a:p>
        </p:txBody>
      </p:sp>
      <p:sp>
        <p:nvSpPr>
          <p:cNvPr id="5" name="AutoShape 3"/>
          <p:cNvSpPr>
            <a:spLocks noChangeArrowheads="1"/>
          </p:cNvSpPr>
          <p:nvPr/>
        </p:nvSpPr>
        <p:spPr bwMode="auto">
          <a:xfrm>
            <a:off x="781614" y="1340469"/>
            <a:ext cx="6256338" cy="2333685"/>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r>
              <a:rPr lang="en-US" sz="2000" b="0" dirty="0">
                <a:solidFill>
                  <a:srgbClr val="0000CC"/>
                </a:solidFill>
              </a:rPr>
              <a:t>SELECT</a:t>
            </a:r>
            <a:r>
              <a:rPr lang="en-US" sz="2000" b="0" dirty="0"/>
              <a:t> </a:t>
            </a:r>
            <a:r>
              <a:rPr lang="en-US" sz="2000" b="0" dirty="0" err="1"/>
              <a:t>CUST.CustomerID</a:t>
            </a:r>
            <a:r>
              <a:rPr lang="en-US" sz="2000" b="0" dirty="0"/>
              <a:t>, </a:t>
            </a:r>
            <a:r>
              <a:rPr lang="en-US" sz="2000" b="0" dirty="0" err="1"/>
              <a:t>CUST.StoreID</a:t>
            </a:r>
            <a:r>
              <a:rPr lang="en-US" sz="2000" b="0" dirty="0"/>
              <a:t>, </a:t>
            </a:r>
            <a:r>
              <a:rPr lang="en-US" sz="2000" b="0" dirty="0" err="1"/>
              <a:t>ORD.SalesOrderID</a:t>
            </a:r>
            <a:r>
              <a:rPr lang="en-US" sz="2000" b="0" dirty="0"/>
              <a:t>, </a:t>
            </a:r>
            <a:r>
              <a:rPr lang="en-US" sz="2000" b="0" dirty="0" err="1"/>
              <a:t>ORD.OrderDate</a:t>
            </a:r>
            <a:endParaRPr lang="en-US" sz="2000" b="0" dirty="0"/>
          </a:p>
          <a:p>
            <a:r>
              <a:rPr lang="en-US" sz="2000" b="0" dirty="0">
                <a:solidFill>
                  <a:srgbClr val="0000CC"/>
                </a:solidFill>
              </a:rPr>
              <a:t>FROM</a:t>
            </a:r>
            <a:r>
              <a:rPr lang="en-US" sz="2000" b="0" dirty="0"/>
              <a:t> </a:t>
            </a:r>
            <a:r>
              <a:rPr lang="en-US" sz="2000" b="0" dirty="0" err="1"/>
              <a:t>Sales.Customer</a:t>
            </a:r>
            <a:r>
              <a:rPr lang="en-US" sz="2000" b="0" dirty="0"/>
              <a:t> </a:t>
            </a:r>
            <a:r>
              <a:rPr lang="en-US" sz="2000" b="0" dirty="0">
                <a:solidFill>
                  <a:srgbClr val="0000CC"/>
                </a:solidFill>
              </a:rPr>
              <a:t>AS</a:t>
            </a:r>
            <a:r>
              <a:rPr lang="en-US" sz="2000" b="0" dirty="0"/>
              <a:t> CUST</a:t>
            </a:r>
          </a:p>
          <a:p>
            <a:r>
              <a:rPr lang="en-US" sz="2000" b="0" dirty="0">
                <a:solidFill>
                  <a:srgbClr val="0000CC"/>
                </a:solidFill>
              </a:rPr>
              <a:t>LEFT OUTER JOIN </a:t>
            </a:r>
            <a:r>
              <a:rPr lang="en-US" sz="2000" b="0" dirty="0" err="1"/>
              <a:t>Sales.SalesOrderHeader</a:t>
            </a:r>
            <a:r>
              <a:rPr lang="en-US" sz="2000" b="0" dirty="0"/>
              <a:t> </a:t>
            </a:r>
            <a:r>
              <a:rPr lang="en-US" sz="2000" b="0" dirty="0">
                <a:solidFill>
                  <a:srgbClr val="0000CC"/>
                </a:solidFill>
              </a:rPr>
              <a:t>AS</a:t>
            </a:r>
            <a:r>
              <a:rPr lang="en-US" sz="2000" b="0" dirty="0"/>
              <a:t> ORD</a:t>
            </a:r>
          </a:p>
          <a:p>
            <a:r>
              <a:rPr lang="en-US" sz="2000" b="0" dirty="0">
                <a:solidFill>
                  <a:srgbClr val="0000CC"/>
                </a:solidFill>
              </a:rPr>
              <a:t>ON</a:t>
            </a:r>
            <a:r>
              <a:rPr lang="en-US" sz="2000" b="0" dirty="0"/>
              <a:t> </a:t>
            </a:r>
            <a:r>
              <a:rPr lang="en-US" sz="2000" b="0" dirty="0" err="1"/>
              <a:t>CUST.CustomerID</a:t>
            </a:r>
            <a:r>
              <a:rPr lang="en-US" sz="2000" b="0" dirty="0"/>
              <a:t> = </a:t>
            </a:r>
            <a:r>
              <a:rPr lang="en-US" sz="2000" b="0" dirty="0" err="1"/>
              <a:t>ORD.CustomerID</a:t>
            </a:r>
            <a:endParaRPr lang="en-US" sz="2000" b="0" dirty="0"/>
          </a:p>
          <a:p>
            <a:r>
              <a:rPr lang="en-US" sz="2000" b="0" dirty="0">
                <a:solidFill>
                  <a:srgbClr val="0000CC"/>
                </a:solidFill>
              </a:rPr>
              <a:t>WHERE</a:t>
            </a:r>
            <a:r>
              <a:rPr lang="en-US" sz="2000" b="0" dirty="0"/>
              <a:t> </a:t>
            </a:r>
            <a:r>
              <a:rPr lang="en-US" sz="2000" b="0" dirty="0" err="1"/>
              <a:t>ORD.SalesOrderID</a:t>
            </a:r>
            <a:r>
              <a:rPr lang="en-US" sz="2000" b="0" dirty="0"/>
              <a:t> </a:t>
            </a:r>
            <a:r>
              <a:rPr lang="en-US" sz="2000" b="0" dirty="0">
                <a:solidFill>
                  <a:srgbClr val="0000CC"/>
                </a:solidFill>
              </a:rPr>
              <a:t>IS NULL</a:t>
            </a:r>
            <a:r>
              <a:rPr lang="en-US" sz="2000" b="0" dirty="0"/>
              <a:t>;</a:t>
            </a:r>
          </a:p>
        </p:txBody>
      </p:sp>
    </p:spTree>
    <p:extLst>
      <p:ext uri="{BB962C8B-B14F-4D97-AF65-F5344CB8AC3E}">
        <p14:creationId xmlns:p14="http://schemas.microsoft.com/office/powerpoint/2010/main" val="9376549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smtClean="0"/>
              <a:t>Understanding CROSS</a:t>
            </a:r>
            <a:r>
              <a:rPr lang="en-US" baseline="0" dirty="0" smtClean="0"/>
              <a:t> JOINS</a:t>
            </a:r>
            <a:endParaRPr lang="en-US" dirty="0" smtClean="0"/>
          </a:p>
        </p:txBody>
      </p:sp>
      <p:sp>
        <p:nvSpPr>
          <p:cNvPr id="7171" name="Rectangle 3"/>
          <p:cNvSpPr>
            <a:spLocks noGrp="1" noChangeArrowheads="1"/>
          </p:cNvSpPr>
          <p:nvPr>
            <p:ph idx="1"/>
          </p:nvPr>
        </p:nvSpPr>
        <p:spPr>
          <a:xfrm>
            <a:off x="458787" y="992188"/>
            <a:ext cx="8083963" cy="4386262"/>
          </a:xfrm>
        </p:spPr>
        <p:txBody>
          <a:bodyPr/>
          <a:lstStyle/>
          <a:p>
            <a:r>
              <a:rPr lang="en-US" sz="2000" dirty="0" smtClean="0"/>
              <a:t>Combine each row from first table with each row from second table</a:t>
            </a:r>
          </a:p>
          <a:p>
            <a:r>
              <a:rPr lang="en-US" sz="2000" dirty="0" smtClean="0"/>
              <a:t>All possible combinations are displayed </a:t>
            </a:r>
          </a:p>
          <a:p>
            <a:r>
              <a:rPr lang="en-US" sz="2000" dirty="0" smtClean="0"/>
              <a:t>Logical foundation for inner and outer joins</a:t>
            </a:r>
          </a:p>
          <a:p>
            <a:pPr lvl="1"/>
            <a:r>
              <a:rPr lang="en-US" sz="2000" dirty="0" smtClean="0"/>
              <a:t>INNER JOIN starts with Cartesian product, adds filter</a:t>
            </a:r>
          </a:p>
          <a:p>
            <a:pPr lvl="1"/>
            <a:r>
              <a:rPr lang="en-US" sz="2000" dirty="0" smtClean="0"/>
              <a:t>OUTER JOIN takes Cartesian output, filtered, adds back non-matching rows (with NULL placeholders)</a:t>
            </a:r>
          </a:p>
          <a:p>
            <a:r>
              <a:rPr lang="en-US" sz="2000" dirty="0" smtClean="0"/>
              <a:t>Due to Cartesian product output, not typically a desired form of JOIN</a:t>
            </a:r>
          </a:p>
          <a:p>
            <a:r>
              <a:rPr lang="en-US" sz="2000" dirty="0" smtClean="0"/>
              <a:t>Some useful exceptions: </a:t>
            </a:r>
          </a:p>
          <a:p>
            <a:pPr lvl="2"/>
            <a:r>
              <a:rPr lang="en-US" sz="2000" dirty="0" smtClean="0"/>
              <a:t>Generating a table of numbers for testing</a:t>
            </a:r>
          </a:p>
        </p:txBody>
      </p:sp>
    </p:spTree>
    <p:extLst>
      <p:ext uri="{BB962C8B-B14F-4D97-AF65-F5344CB8AC3E}">
        <p14:creationId xmlns:p14="http://schemas.microsoft.com/office/powerpoint/2010/main" val="14937694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JOIN Example</a:t>
            </a:r>
            <a:endParaRPr lang="en-US" dirty="0"/>
          </a:p>
        </p:txBody>
      </p:sp>
      <p:sp>
        <p:nvSpPr>
          <p:cNvPr id="3" name="Content Placeholder 2"/>
          <p:cNvSpPr>
            <a:spLocks noGrp="1"/>
          </p:cNvSpPr>
          <p:nvPr>
            <p:ph idx="1"/>
          </p:nvPr>
        </p:nvSpPr>
        <p:spPr/>
        <p:txBody>
          <a:bodyPr/>
          <a:lstStyle/>
          <a:p>
            <a:r>
              <a:rPr lang="en-US" dirty="0" smtClean="0"/>
              <a:t>Create test data by returning all combinations of two inputs:</a:t>
            </a:r>
            <a:endParaRPr lang="en-US" dirty="0"/>
          </a:p>
        </p:txBody>
      </p:sp>
      <p:sp>
        <p:nvSpPr>
          <p:cNvPr id="4" name="AutoShape 3"/>
          <p:cNvSpPr>
            <a:spLocks noChangeArrowheads="1"/>
          </p:cNvSpPr>
          <p:nvPr/>
        </p:nvSpPr>
        <p:spPr bwMode="auto">
          <a:xfrm>
            <a:off x="555276" y="1928775"/>
            <a:ext cx="7486434" cy="105495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smtClean="0">
                <a:solidFill>
                  <a:srgbClr val="0000CC"/>
                </a:solidFill>
              </a:rPr>
              <a:t>SELECT</a:t>
            </a:r>
            <a:r>
              <a:rPr lang="en-US" sz="2000" b="0" dirty="0" smtClean="0"/>
              <a:t> </a:t>
            </a:r>
            <a:r>
              <a:rPr lang="en-US" sz="2000" b="0" dirty="0"/>
              <a:t>EMP1.BusinessEntityID, EMP2.JobTitle</a:t>
            </a:r>
          </a:p>
          <a:p>
            <a:r>
              <a:rPr lang="en-US" sz="2000" b="0" dirty="0">
                <a:solidFill>
                  <a:srgbClr val="0000CC"/>
                </a:solidFill>
              </a:rPr>
              <a:t>FROM</a:t>
            </a:r>
            <a:r>
              <a:rPr lang="en-US" sz="2000" b="0" dirty="0"/>
              <a:t> </a:t>
            </a:r>
            <a:r>
              <a:rPr lang="en-US" sz="2000" b="0" dirty="0" err="1"/>
              <a:t>HumanResources.Employee</a:t>
            </a:r>
            <a:r>
              <a:rPr lang="en-US" sz="2000" b="0" dirty="0"/>
              <a:t> </a:t>
            </a:r>
            <a:r>
              <a:rPr lang="en-US" sz="2000" b="0" dirty="0">
                <a:solidFill>
                  <a:srgbClr val="0000CC"/>
                </a:solidFill>
              </a:rPr>
              <a:t>AS</a:t>
            </a:r>
            <a:r>
              <a:rPr lang="en-US" sz="2000" b="0" dirty="0"/>
              <a:t> EMP1 </a:t>
            </a:r>
          </a:p>
          <a:p>
            <a:r>
              <a:rPr lang="en-US" sz="2000" b="0" dirty="0">
                <a:solidFill>
                  <a:srgbClr val="0000CC"/>
                </a:solidFill>
              </a:rPr>
              <a:t>CROSS JOIN </a:t>
            </a:r>
            <a:r>
              <a:rPr lang="en-US" sz="2000" b="0" dirty="0" err="1"/>
              <a:t>HumanResources.Employee</a:t>
            </a:r>
            <a:r>
              <a:rPr lang="en-US" sz="2000" b="0" dirty="0"/>
              <a:t> </a:t>
            </a:r>
            <a:r>
              <a:rPr lang="en-US" sz="2000" b="0" dirty="0">
                <a:solidFill>
                  <a:srgbClr val="0000CC"/>
                </a:solidFill>
              </a:rPr>
              <a:t>AS</a:t>
            </a:r>
            <a:r>
              <a:rPr lang="en-US" sz="2000" b="0" dirty="0"/>
              <a:t> EMP2;</a:t>
            </a:r>
          </a:p>
        </p:txBody>
      </p:sp>
    </p:spTree>
    <p:extLst>
      <p:ext uri="{BB962C8B-B14F-4D97-AF65-F5344CB8AC3E}">
        <p14:creationId xmlns:p14="http://schemas.microsoft.com/office/powerpoint/2010/main" val="38172999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5" name="Text Placeholder 4"/>
          <p:cNvSpPr>
            <a:spLocks noGrp="1"/>
          </p:cNvSpPr>
          <p:nvPr>
            <p:ph type="body" sz="quarter" idx="10"/>
          </p:nvPr>
        </p:nvSpPr>
        <p:spPr/>
        <p:txBody>
          <a:bodyPr/>
          <a:lstStyle/>
          <a:p>
            <a:endParaRPr lang="en-US"/>
          </a:p>
        </p:txBody>
      </p:sp>
      <p:sp>
        <p:nvSpPr>
          <p:cNvPr id="3" name="Title 2"/>
          <p:cNvSpPr>
            <a:spLocks noGrp="1"/>
          </p:cNvSpPr>
          <p:nvPr>
            <p:ph type="title" idx="4294967295"/>
          </p:nvPr>
        </p:nvSpPr>
        <p:spPr>
          <a:xfrm>
            <a:off x="0" y="228600"/>
            <a:ext cx="8364538" cy="747713"/>
          </a:xfrm>
          <a:prstGeom prst="rect">
            <a:avLst/>
          </a:prstGeom>
        </p:spPr>
        <p:txBody>
          <a:bodyPr/>
          <a:lstStyle/>
          <a:p>
            <a:r>
              <a:rPr lang="en-US" dirty="0" smtClean="0"/>
              <a:t>Course Topics</a:t>
            </a:r>
            <a:endParaRPr lang="en-US" dirty="0"/>
          </a:p>
        </p:txBody>
      </p:sp>
      <p:graphicFrame>
        <p:nvGraphicFramePr>
          <p:cNvPr id="4" name="Content Placeholder 6"/>
          <p:cNvGraphicFramePr>
            <a:graphicFrameLocks/>
          </p:cNvGraphicFramePr>
          <p:nvPr>
            <p:extLst>
              <p:ext uri="{D42A27DB-BD31-4B8C-83A1-F6EECF244321}">
                <p14:modId xmlns:p14="http://schemas.microsoft.com/office/powerpoint/2010/main" val="3352358889"/>
              </p:ext>
            </p:extLst>
          </p:nvPr>
        </p:nvGraphicFramePr>
        <p:xfrm>
          <a:off x="284634" y="1275918"/>
          <a:ext cx="8552385" cy="4365398"/>
        </p:xfrm>
        <a:graphic>
          <a:graphicData uri="http://schemas.openxmlformats.org/drawingml/2006/table">
            <a:tbl>
              <a:tblPr firstRow="1" bandRow="1">
                <a:tableStyleId>{5C22544A-7EE6-4342-B048-85BDC9FD1C3A}</a:tableStyleId>
              </a:tblPr>
              <a:tblGrid>
                <a:gridCol w="8552385"/>
              </a:tblGrid>
              <a:tr h="712020">
                <a:tc>
                  <a:txBody>
                    <a:bodyPr/>
                    <a:lstStyle/>
                    <a:p>
                      <a:r>
                        <a:rPr lang="en-US" sz="2400" b="0" dirty="0" smtClean="0">
                          <a:latin typeface="Segoe UI Light" panose="020B0502040204020203" pitchFamily="34" charset="0"/>
                          <a:cs typeface="Segoe UI Light" panose="020B0502040204020203" pitchFamily="34" charset="0"/>
                        </a:rPr>
                        <a:t>Querying Microsoft</a:t>
                      </a:r>
                      <a:r>
                        <a:rPr lang="en-US" sz="2400" b="0" baseline="0" dirty="0" smtClean="0">
                          <a:latin typeface="Segoe UI Light" panose="020B0502040204020203" pitchFamily="34" charset="0"/>
                          <a:cs typeface="Segoe UI Light" panose="020B0502040204020203" pitchFamily="34" charset="0"/>
                        </a:rPr>
                        <a:t> SQL Server 2012 </a:t>
                      </a:r>
                      <a:r>
                        <a:rPr lang="en-US" sz="2400" b="0" dirty="0" smtClean="0">
                          <a:latin typeface="Segoe UI Light" panose="020B0502040204020203" pitchFamily="34" charset="0"/>
                          <a:cs typeface="Segoe UI Light" panose="020B0502040204020203" pitchFamily="34" charset="0"/>
                        </a:rPr>
                        <a:t>Jump Start</a:t>
                      </a:r>
                      <a:endParaRPr lang="en-US" sz="2400" dirty="0">
                        <a:latin typeface="Segoe UI Light" panose="020B0502040204020203" pitchFamily="34" charset="0"/>
                        <a:cs typeface="Segoe UI Light" panose="020B0502040204020203" pitchFamily="34" charset="0"/>
                      </a:endParaRPr>
                    </a:p>
                  </a:txBody>
                  <a:tcPr marL="68598" marR="68598" marT="34299" marB="34299" anchor="ctr"/>
                </a:tc>
              </a:tr>
              <a:tr h="747680">
                <a:tc>
                  <a:txBody>
                    <a:bodyPr/>
                    <a:lstStyle/>
                    <a:p>
                      <a:pPr marL="571500" indent="-571500">
                        <a:tabLst>
                          <a:tab pos="573088" algn="l"/>
                        </a:tabLst>
                      </a:pPr>
                      <a:r>
                        <a:rPr lang="en-US" sz="1800" b="0" i="0" dirty="0" smtClean="0">
                          <a:latin typeface="Segoe UI Light" panose="020B0502040204020203" pitchFamily="34" charset="0"/>
                          <a:cs typeface="Segoe UI Light" panose="020B0502040204020203" pitchFamily="34" charset="0"/>
                        </a:rPr>
                        <a:t>01 | Introducing</a:t>
                      </a:r>
                      <a:r>
                        <a:rPr lang="en-US" sz="1800" b="0" i="0" baseline="0" dirty="0" smtClean="0">
                          <a:latin typeface="Segoe UI Light" panose="020B0502040204020203" pitchFamily="34" charset="0"/>
                          <a:cs typeface="Segoe UI Light" panose="020B0502040204020203" pitchFamily="34" charset="0"/>
                        </a:rPr>
                        <a:t> SQL Server 2012 </a:t>
                      </a:r>
                      <a:endParaRPr lang="en-US" sz="1800" b="0" i="0" dirty="0" smtClean="0">
                        <a:latin typeface="Segoe UI Light" panose="020B0502040204020203" pitchFamily="34" charset="0"/>
                        <a:cs typeface="Segoe UI Light" panose="020B0502040204020203" pitchFamily="34" charset="0"/>
                      </a:endParaRPr>
                    </a:p>
                    <a:p>
                      <a:pPr marL="571500" indent="-571500">
                        <a:tabLst>
                          <a:tab pos="511175" algn="l"/>
                        </a:tabLst>
                      </a:pPr>
                      <a:r>
                        <a:rPr lang="en-US" sz="1800" b="0" i="0" dirty="0" smtClean="0">
                          <a:latin typeface="Segoe UI Light" panose="020B0502040204020203" pitchFamily="34" charset="0"/>
                          <a:cs typeface="Segoe UI Light" panose="020B0502040204020203" pitchFamily="34" charset="0"/>
                        </a:rPr>
                        <a:t>    	</a:t>
                      </a:r>
                      <a:r>
                        <a:rPr lang="en-US" sz="1200" b="0" i="0" baseline="0" dirty="0" smtClean="0">
                          <a:latin typeface="Segoe UI Light" panose="020B0502040204020203" pitchFamily="34" charset="0"/>
                          <a:cs typeface="Segoe UI Light" panose="020B0502040204020203" pitchFamily="34" charset="0"/>
                        </a:rPr>
                        <a:t>SQL Server types of statements; other SQL statement elements; basic SELECT statements</a:t>
                      </a:r>
                      <a:endParaRPr lang="en-US" sz="1200" b="0" i="0" dirty="0" smtClean="0">
                        <a:latin typeface="Segoe UI Light" panose="020B0502040204020203" pitchFamily="34" charset="0"/>
                        <a:cs typeface="Segoe UI Light" panose="020B0502040204020203" pitchFamily="34" charset="0"/>
                      </a:endParaRPr>
                    </a:p>
                  </a:txBody>
                  <a:tcPr marL="68598" marR="68598" marT="34299" marB="34299" anchor="ctr"/>
                </a:tc>
              </a:tr>
              <a:tr h="690745">
                <a:tc>
                  <a:txBody>
                    <a:bodyPr/>
                    <a:lstStyle/>
                    <a:p>
                      <a:pPr marL="573088" indent="-573088">
                        <a:tabLst/>
                      </a:pPr>
                      <a:r>
                        <a:rPr lang="en-US" sz="1800" b="1" i="0" dirty="0" smtClean="0">
                          <a:latin typeface="Segoe UI Light" panose="020B0502040204020203" pitchFamily="34" charset="0"/>
                          <a:cs typeface="Segoe UI Light" panose="020B0502040204020203" pitchFamily="34" charset="0"/>
                        </a:rPr>
                        <a:t>02 | Advanced SELECT Statements</a:t>
                      </a:r>
                      <a:r>
                        <a:rPr lang="en-US" sz="1800" b="1" i="0" baseline="0" dirty="0" smtClean="0">
                          <a:latin typeface="Segoe UI Light" panose="020B0502040204020203" pitchFamily="34" charset="0"/>
                          <a:cs typeface="Segoe UI Light" panose="020B0502040204020203" pitchFamily="34" charset="0"/>
                        </a:rPr>
                        <a:t> </a:t>
                      </a:r>
                      <a:endParaRPr lang="en-US" sz="1800" b="1" i="0" dirty="0" smtClean="0">
                        <a:latin typeface="Segoe UI Light" panose="020B0502040204020203" pitchFamily="34" charset="0"/>
                        <a:cs typeface="Segoe UI Light" panose="020B0502040204020203" pitchFamily="34" charset="0"/>
                      </a:endParaRPr>
                    </a:p>
                    <a:p>
                      <a:pPr marL="573088" indent="-573088">
                        <a:tabLst>
                          <a:tab pos="511175" algn="l"/>
                        </a:tabLst>
                      </a:pPr>
                      <a:r>
                        <a:rPr lang="en-US" sz="1400" b="1" i="0" dirty="0" smtClean="0">
                          <a:latin typeface="Segoe UI Light" panose="020B0502040204020203" pitchFamily="34" charset="0"/>
                          <a:cs typeface="Segoe UI Light" panose="020B0502040204020203" pitchFamily="34" charset="0"/>
                        </a:rPr>
                        <a:t>	DISTINCT,</a:t>
                      </a:r>
                      <a:r>
                        <a:rPr lang="en-US" sz="1400" b="1" i="0" baseline="0" dirty="0" smtClean="0">
                          <a:latin typeface="Segoe UI Light" panose="020B0502040204020203" pitchFamily="34" charset="0"/>
                          <a:cs typeface="Segoe UI Light" panose="020B0502040204020203" pitchFamily="34" charset="0"/>
                        </a:rPr>
                        <a:t> Aliases, scalar functions and CASE, using JOIN and MERGE; Filtering and sorting data, NULL values</a:t>
                      </a:r>
                      <a:endParaRPr lang="en-US" sz="1200" b="1" i="0" dirty="0" smtClean="0">
                        <a:latin typeface="Segoe UI Light" panose="020B0502040204020203" pitchFamily="34" charset="0"/>
                        <a:cs typeface="Segoe UI Light" panose="020B0502040204020203" pitchFamily="34" charset="0"/>
                      </a:endParaRPr>
                    </a:p>
                  </a:txBody>
                  <a:tcPr marL="68598" marR="68598" marT="34299" marB="34299" anchor="ctr"/>
                </a:tc>
              </a:tr>
              <a:tr h="712020">
                <a:tc>
                  <a:txBody>
                    <a:bodyPr/>
                    <a:lstStyle/>
                    <a:p>
                      <a:pPr marL="573088" indent="-573088">
                        <a:tabLst/>
                      </a:pPr>
                      <a:r>
                        <a:rPr lang="en-US" sz="1800" dirty="0" smtClean="0">
                          <a:latin typeface="Segoe UI Light" panose="020B0502040204020203" pitchFamily="34" charset="0"/>
                          <a:cs typeface="Segoe UI Light" panose="020B0502040204020203" pitchFamily="34" charset="0"/>
                        </a:rPr>
                        <a:t>03 | SQL Server Data Types </a:t>
                      </a:r>
                    </a:p>
                    <a:p>
                      <a:pPr marL="573088" indent="-573088">
                        <a:tabLst>
                          <a:tab pos="511175" algn="l"/>
                        </a:tabLst>
                      </a:pPr>
                      <a:r>
                        <a:rPr lang="en-US" sz="1200" dirty="0" smtClean="0">
                          <a:latin typeface="Segoe UI Light" panose="020B0502040204020203" pitchFamily="34" charset="0"/>
                          <a:cs typeface="Segoe UI Light" panose="020B0502040204020203" pitchFamily="34" charset="0"/>
                        </a:rPr>
                        <a:t>	Introduce</a:t>
                      </a:r>
                      <a:r>
                        <a:rPr lang="en-US" sz="1200" baseline="0" dirty="0" smtClean="0">
                          <a:latin typeface="Segoe UI Light" panose="020B0502040204020203" pitchFamily="34" charset="0"/>
                          <a:cs typeface="Segoe UI Light" panose="020B0502040204020203" pitchFamily="34" charset="0"/>
                        </a:rPr>
                        <a:t> d</a:t>
                      </a:r>
                      <a:r>
                        <a:rPr lang="en-US" sz="1200" dirty="0" smtClean="0">
                          <a:latin typeface="Segoe UI Light" panose="020B0502040204020203" pitchFamily="34" charset="0"/>
                          <a:cs typeface="Segoe UI Light" panose="020B0502040204020203" pitchFamily="34" charset="0"/>
                        </a:rPr>
                        <a:t>at</a:t>
                      </a:r>
                      <a:r>
                        <a:rPr lang="en-US" sz="1200" baseline="0" dirty="0" smtClean="0">
                          <a:latin typeface="Segoe UI Light" panose="020B0502040204020203" pitchFamily="34" charset="0"/>
                          <a:cs typeface="Segoe UI Light" panose="020B0502040204020203" pitchFamily="34" charset="0"/>
                        </a:rPr>
                        <a:t>a types, data type usage, converting data types, understanding SQL Server function types</a:t>
                      </a:r>
                      <a:endParaRPr lang="en-US" sz="1200" dirty="0" smtClean="0">
                        <a:latin typeface="Segoe UI Light" panose="020B0502040204020203" pitchFamily="34" charset="0"/>
                        <a:cs typeface="Segoe UI Light" panose="020B0502040204020203" pitchFamily="34" charset="0"/>
                      </a:endParaRPr>
                    </a:p>
                  </a:txBody>
                  <a:tcPr marL="68598" marR="68598" marT="34299" marB="34299" anchor="ctr"/>
                </a:tc>
              </a:tr>
              <a:tr h="712020">
                <a:tc>
                  <a:txBody>
                    <a:bodyPr/>
                    <a:lstStyle/>
                    <a:p>
                      <a:pPr marL="573088" indent="-573088"/>
                      <a:r>
                        <a:rPr lang="en-US" sz="1800" dirty="0" smtClean="0">
                          <a:latin typeface="Segoe UI Light" panose="020B0502040204020203" pitchFamily="34" charset="0"/>
                          <a:cs typeface="Segoe UI Light" panose="020B0502040204020203" pitchFamily="34" charset="0"/>
                        </a:rPr>
                        <a:t>04 | Grouping and Aggregating Data</a:t>
                      </a:r>
                      <a:r>
                        <a:rPr lang="en-US" sz="1800" baseline="0" dirty="0" smtClean="0">
                          <a:latin typeface="Segoe UI Light" panose="020B0502040204020203" pitchFamily="34" charset="0"/>
                          <a:cs typeface="Segoe UI Light" panose="020B0502040204020203" pitchFamily="34" charset="0"/>
                        </a:rPr>
                        <a:t> </a:t>
                      </a:r>
                      <a:endParaRPr lang="en-US" sz="1800" dirty="0" smtClean="0">
                        <a:latin typeface="Segoe UI Light" panose="020B0502040204020203" pitchFamily="34" charset="0"/>
                        <a:cs typeface="Segoe UI Light" panose="020B0502040204020203" pitchFamily="34" charset="0"/>
                      </a:endParaRPr>
                    </a:p>
                    <a:p>
                      <a:pPr marL="573088" indent="-573088">
                        <a:tabLst>
                          <a:tab pos="511175" algn="l"/>
                        </a:tabLst>
                      </a:pPr>
                      <a:r>
                        <a:rPr lang="en-US" sz="1200" dirty="0" smtClean="0">
                          <a:latin typeface="Segoe UI Light" panose="020B0502040204020203" pitchFamily="34" charset="0"/>
                          <a:cs typeface="Segoe UI Light" panose="020B0502040204020203" pitchFamily="34" charset="0"/>
                        </a:rPr>
                        <a:t>	Aggregate functions, GROUP BY and HAVING clauses</a:t>
                      </a:r>
                      <a:r>
                        <a:rPr lang="en-US" sz="1200" baseline="0" dirty="0" smtClean="0">
                          <a:latin typeface="Segoe UI Light" panose="020B0502040204020203" pitchFamily="34" charset="0"/>
                          <a:cs typeface="Segoe UI Light" panose="020B0502040204020203" pitchFamily="34" charset="0"/>
                        </a:rPr>
                        <a:t>, </a:t>
                      </a:r>
                      <a:r>
                        <a:rPr lang="en-US" sz="1200" baseline="0" dirty="0" err="1" smtClean="0">
                          <a:latin typeface="Segoe UI Light" panose="020B0502040204020203" pitchFamily="34" charset="0"/>
                          <a:cs typeface="Segoe UI Light" panose="020B0502040204020203" pitchFamily="34" charset="0"/>
                        </a:rPr>
                        <a:t>subqueries</a:t>
                      </a:r>
                      <a:r>
                        <a:rPr lang="en-US" sz="1200" baseline="0" dirty="0" smtClean="0">
                          <a:latin typeface="Segoe UI Light" panose="020B0502040204020203" pitchFamily="34" charset="0"/>
                          <a:cs typeface="Segoe UI Light" panose="020B0502040204020203" pitchFamily="34" charset="0"/>
                        </a:rPr>
                        <a:t>; self-contained, correlated, and EXISTS; </a:t>
                      </a:r>
                      <a:r>
                        <a:rPr lang="en-US" sz="1200" dirty="0" smtClean="0">
                          <a:latin typeface="Segoe UI Light" panose="020B0502040204020203" pitchFamily="34" charset="0"/>
                          <a:cs typeface="Segoe UI Light" panose="020B0502040204020203" pitchFamily="34" charset="0"/>
                        </a:rPr>
                        <a:t>Views, inline-table valued functions,</a:t>
                      </a:r>
                      <a:r>
                        <a:rPr lang="en-US" sz="1200" baseline="0" dirty="0" smtClean="0">
                          <a:latin typeface="Segoe UI Light" panose="020B0502040204020203" pitchFamily="34" charset="0"/>
                          <a:cs typeface="Segoe UI Light" panose="020B0502040204020203" pitchFamily="34" charset="0"/>
                        </a:rPr>
                        <a:t> and derived tables</a:t>
                      </a:r>
                      <a:endParaRPr lang="en-US" sz="1200" dirty="0" smtClean="0">
                        <a:latin typeface="Segoe UI Light" panose="020B0502040204020203" pitchFamily="34" charset="0"/>
                        <a:cs typeface="Segoe UI Light" panose="020B0502040204020203" pitchFamily="34" charset="0"/>
                      </a:endParaRPr>
                    </a:p>
                  </a:txBody>
                  <a:tcPr marL="68598" marR="68598" marT="34299" marB="34299" anchor="ctr"/>
                </a:tc>
              </a:tr>
              <a:tr h="712020">
                <a:tc>
                  <a:txBody>
                    <a:bodyPr/>
                    <a:lstStyle/>
                    <a:p>
                      <a:pPr marL="573088" indent="-573088"/>
                      <a:r>
                        <a:rPr lang="en-US" sz="1800" dirty="0" smtClean="0">
                          <a:latin typeface="Segoe UI Light" panose="020B0502040204020203" pitchFamily="34" charset="0"/>
                          <a:cs typeface="Segoe UI Light" panose="020B0502040204020203" pitchFamily="34" charset="0"/>
                        </a:rPr>
                        <a:t>    | </a:t>
                      </a:r>
                      <a:r>
                        <a:rPr lang="en-US" sz="1800" smtClean="0">
                          <a:latin typeface="Segoe UI Light" panose="020B0502040204020203" pitchFamily="34" charset="0"/>
                          <a:cs typeface="Segoe UI Light" panose="020B0502040204020203" pitchFamily="34" charset="0"/>
                        </a:rPr>
                        <a:t>Lunch</a:t>
                      </a:r>
                      <a:r>
                        <a:rPr lang="en-US" sz="1800" baseline="0" smtClean="0">
                          <a:latin typeface="Segoe UI Light" panose="020B0502040204020203" pitchFamily="34" charset="0"/>
                          <a:cs typeface="Segoe UI Light" panose="020B0502040204020203" pitchFamily="34" charset="0"/>
                        </a:rPr>
                        <a:t> Break </a:t>
                      </a:r>
                      <a:endParaRPr lang="en-US" sz="1800" dirty="0" smtClean="0">
                        <a:latin typeface="Segoe UI Light" panose="020B0502040204020203" pitchFamily="34" charset="0"/>
                        <a:cs typeface="Segoe UI Light" panose="020B0502040204020203" pitchFamily="34" charset="0"/>
                      </a:endParaRPr>
                    </a:p>
                    <a:p>
                      <a:pPr marL="573088" indent="-573088">
                        <a:tabLst>
                          <a:tab pos="511175" algn="l"/>
                        </a:tabLst>
                      </a:pPr>
                      <a:r>
                        <a:rPr lang="en-US" sz="1200" dirty="0" smtClean="0">
                          <a:latin typeface="Segoe UI Light" panose="020B0502040204020203" pitchFamily="34" charset="0"/>
                          <a:cs typeface="Segoe UI Light" panose="020B0502040204020203" pitchFamily="34" charset="0"/>
                        </a:rPr>
                        <a:t>	Eat, drink, and recharge</a:t>
                      </a:r>
                      <a:r>
                        <a:rPr lang="en-US" sz="1200" baseline="0" dirty="0" smtClean="0">
                          <a:latin typeface="Segoe UI Light" panose="020B0502040204020203" pitchFamily="34" charset="0"/>
                          <a:cs typeface="Segoe UI Light" panose="020B0502040204020203" pitchFamily="34" charset="0"/>
                        </a:rPr>
                        <a:t> for the afternoon session</a:t>
                      </a:r>
                      <a:endParaRPr lang="en-US" sz="1200" dirty="0" smtClean="0">
                        <a:latin typeface="Segoe UI Light" panose="020B0502040204020203" pitchFamily="34" charset="0"/>
                        <a:cs typeface="Segoe UI Light" panose="020B0502040204020203" pitchFamily="34" charset="0"/>
                      </a:endParaRPr>
                    </a:p>
                  </a:txBody>
                  <a:tcPr marL="68598" marR="68598" marT="34299" marB="34299" anchor="ctr"/>
                </a:tc>
              </a:tr>
            </a:tbl>
          </a:graphicData>
        </a:graphic>
      </p:graphicFrame>
    </p:spTree>
    <p:extLst>
      <p:ext uri="{BB962C8B-B14F-4D97-AF65-F5344CB8AC3E}">
        <p14:creationId xmlns:p14="http://schemas.microsoft.com/office/powerpoint/2010/main" val="2449888328"/>
      </p:ext>
    </p:extLst>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smtClean="0"/>
              <a:t>Understanding Self</a:t>
            </a:r>
            <a:r>
              <a:rPr lang="en-US" dirty="0"/>
              <a:t>-</a:t>
            </a:r>
            <a:r>
              <a:rPr lang="en-US" baseline="0" dirty="0" smtClean="0"/>
              <a:t>Joins</a:t>
            </a:r>
            <a:endParaRPr lang="en-US" dirty="0" smtClean="0"/>
          </a:p>
        </p:txBody>
      </p:sp>
      <p:sp>
        <p:nvSpPr>
          <p:cNvPr id="7171" name="Rectangle 3"/>
          <p:cNvSpPr>
            <a:spLocks noGrp="1" noChangeArrowheads="1"/>
          </p:cNvSpPr>
          <p:nvPr>
            <p:ph idx="1"/>
          </p:nvPr>
        </p:nvSpPr>
        <p:spPr/>
        <p:txBody>
          <a:bodyPr/>
          <a:lstStyle/>
          <a:p>
            <a:r>
              <a:rPr lang="en-US" sz="2000" dirty="0" smtClean="0"/>
              <a:t>Why use self-joins?</a:t>
            </a:r>
          </a:p>
          <a:p>
            <a:pPr lvl="1"/>
            <a:r>
              <a:rPr lang="en-US" sz="2000" dirty="0" smtClean="0"/>
              <a:t>Compare rows in same table to each other</a:t>
            </a:r>
          </a:p>
          <a:p>
            <a:r>
              <a:rPr lang="en-US" sz="2000" dirty="0" smtClean="0"/>
              <a:t>Create two instances of same table in FROM clause</a:t>
            </a:r>
          </a:p>
          <a:p>
            <a:pPr lvl="1"/>
            <a:r>
              <a:rPr lang="en-US" sz="2000" dirty="0" smtClean="0"/>
              <a:t>At least one alias required</a:t>
            </a:r>
          </a:p>
          <a:p>
            <a:pPr lvl="1"/>
            <a:endParaRPr lang="en-US" sz="2000" dirty="0" smtClean="0"/>
          </a:p>
          <a:p>
            <a:r>
              <a:rPr lang="en-US" sz="2000" dirty="0" smtClean="0"/>
              <a:t>Example: Return all employees and </a:t>
            </a:r>
            <a:br>
              <a:rPr lang="en-US" sz="2000" dirty="0" smtClean="0"/>
            </a:br>
            <a:r>
              <a:rPr lang="en-US" sz="2000" dirty="0" smtClean="0"/>
              <a:t>the name of the employee’s manager</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00675" y="1961438"/>
            <a:ext cx="2809875"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80876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Self-Join examples</a:t>
            </a:r>
            <a:endParaRPr lang="en-US" dirty="0"/>
          </a:p>
        </p:txBody>
      </p:sp>
      <p:sp>
        <p:nvSpPr>
          <p:cNvPr id="3" name="Content Placeholder 2"/>
          <p:cNvSpPr>
            <a:spLocks noGrp="1"/>
          </p:cNvSpPr>
          <p:nvPr>
            <p:ph idx="1"/>
          </p:nvPr>
        </p:nvSpPr>
        <p:spPr>
          <a:xfrm>
            <a:off x="458788" y="741363"/>
            <a:ext cx="7751762" cy="4637087"/>
          </a:xfrm>
        </p:spPr>
        <p:txBody>
          <a:bodyPr/>
          <a:lstStyle/>
          <a:p>
            <a:r>
              <a:rPr lang="en-US" dirty="0" smtClean="0"/>
              <a:t>Return all employees with ID of employee’s manager when a manager exists (INNER JOIN):</a:t>
            </a:r>
          </a:p>
          <a:p>
            <a:endParaRPr lang="en-US" dirty="0"/>
          </a:p>
          <a:p>
            <a:endParaRPr lang="en-US" dirty="0" smtClean="0"/>
          </a:p>
          <a:p>
            <a:endParaRPr lang="en-US" dirty="0"/>
          </a:p>
          <a:p>
            <a:endParaRPr lang="en-US" dirty="0" smtClean="0"/>
          </a:p>
          <a:p>
            <a:endParaRPr lang="en-US" dirty="0" smtClean="0"/>
          </a:p>
          <a:p>
            <a:endParaRPr lang="en-US" dirty="0"/>
          </a:p>
          <a:p>
            <a:r>
              <a:rPr lang="en-US" dirty="0" smtClean="0"/>
              <a:t>Return all employees with ID of manager (OUTER JOIN). This will return NULL for the CEO:</a:t>
            </a:r>
            <a:endParaRPr lang="en-US" dirty="0"/>
          </a:p>
        </p:txBody>
      </p:sp>
      <p:sp>
        <p:nvSpPr>
          <p:cNvPr id="4" name="AutoShape 3"/>
          <p:cNvSpPr>
            <a:spLocks noChangeArrowheads="1"/>
          </p:cNvSpPr>
          <p:nvPr/>
        </p:nvSpPr>
        <p:spPr bwMode="auto">
          <a:xfrm>
            <a:off x="906005" y="1365587"/>
            <a:ext cx="7304545" cy="16943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FF"/>
                </a:solidFill>
                <a:latin typeface="Lucida Sans Typewriter" pitchFamily="49" charset="0"/>
              </a:rPr>
              <a:t>SELECT</a:t>
            </a:r>
            <a:r>
              <a:rPr lang="en-US" sz="2000" b="0" dirty="0">
                <a:solidFill>
                  <a:prstClr val="black"/>
                </a:solidFill>
                <a:latin typeface="Lucida Sans Typewriter" pitchFamily="49" charset="0"/>
              </a:rPr>
              <a:t>  </a:t>
            </a:r>
            <a:r>
              <a:rPr lang="en-US" sz="2000" b="0" dirty="0" err="1" smtClean="0">
                <a:solidFill>
                  <a:prstClr val="black"/>
                </a:solidFill>
                <a:latin typeface="Lucida Sans Typewriter" pitchFamily="49" charset="0"/>
              </a:rPr>
              <a:t>EMP</a:t>
            </a:r>
            <a:r>
              <a:rPr lang="en-US" sz="2000" b="0" dirty="0" err="1" smtClean="0">
                <a:solidFill>
                  <a:srgbClr val="808080"/>
                </a:solidFill>
                <a:latin typeface="Lucida Sans Typewriter" pitchFamily="49" charset="0"/>
              </a:rPr>
              <a:t>.</a:t>
            </a:r>
            <a:r>
              <a:rPr lang="en-US" sz="2000" b="0" dirty="0" err="1" smtClean="0">
                <a:solidFill>
                  <a:prstClr val="black"/>
                </a:solidFill>
                <a:latin typeface="Lucida Sans Typewriter" pitchFamily="49" charset="0"/>
              </a:rPr>
              <a:t>EmpID</a:t>
            </a:r>
            <a:r>
              <a:rPr lang="en-US" sz="2000" b="0" dirty="0" smtClean="0">
                <a:solidFill>
                  <a:srgbClr val="808080"/>
                </a:solidFill>
                <a:latin typeface="Lucida Sans Typewriter" pitchFamily="49" charset="0"/>
              </a:rPr>
              <a:t>,</a:t>
            </a:r>
            <a:r>
              <a:rPr lang="en-US" sz="2000" b="0" dirty="0" smtClean="0">
                <a:solidFill>
                  <a:prstClr val="black"/>
                </a:solidFill>
                <a:latin typeface="Lucida Sans Typewriter" pitchFamily="49" charset="0"/>
              </a:rPr>
              <a:t> </a:t>
            </a:r>
            <a:r>
              <a:rPr lang="en-US" sz="2000" b="0" dirty="0" err="1" smtClean="0">
                <a:solidFill>
                  <a:prstClr val="black"/>
                </a:solidFill>
                <a:latin typeface="Lucida Sans Typewriter" pitchFamily="49" charset="0"/>
              </a:rPr>
              <a:t>EMP</a:t>
            </a:r>
            <a:r>
              <a:rPr lang="en-US" sz="2000" b="0" dirty="0" err="1" smtClean="0">
                <a:solidFill>
                  <a:srgbClr val="808080"/>
                </a:solidFill>
                <a:latin typeface="Lucida Sans Typewriter" pitchFamily="49" charset="0"/>
              </a:rPr>
              <a:t>.</a:t>
            </a:r>
            <a:r>
              <a:rPr lang="en-US" sz="2000" b="0" dirty="0" err="1" smtClean="0">
                <a:solidFill>
                  <a:prstClr val="black"/>
                </a:solidFill>
                <a:latin typeface="Lucida Sans Typewriter" pitchFamily="49" charset="0"/>
              </a:rPr>
              <a:t>LastName</a:t>
            </a:r>
            <a:r>
              <a:rPr lang="en-US" sz="2000" b="0" dirty="0">
                <a:solidFill>
                  <a:srgbClr val="808080"/>
                </a:solidFill>
                <a:latin typeface="Lucida Sans Typewriter" pitchFamily="49" charset="0"/>
              </a:rPr>
              <a:t>,</a:t>
            </a:r>
          </a:p>
          <a:p>
            <a:r>
              <a:rPr lang="en-US" sz="2000" b="0" dirty="0" smtClean="0">
                <a:solidFill>
                  <a:prstClr val="black"/>
                </a:solidFill>
                <a:latin typeface="Lucida Sans Typewriter" pitchFamily="49" charset="0"/>
              </a:rPr>
              <a:t>        </a:t>
            </a:r>
            <a:r>
              <a:rPr lang="en-US" sz="2000" b="0" dirty="0" err="1" smtClean="0">
                <a:solidFill>
                  <a:prstClr val="black"/>
                </a:solidFill>
                <a:latin typeface="Lucida Sans Typewriter" pitchFamily="49" charset="0"/>
              </a:rPr>
              <a:t>EMP</a:t>
            </a:r>
            <a:r>
              <a:rPr lang="en-US" sz="2000" b="0" dirty="0" err="1" smtClean="0">
                <a:solidFill>
                  <a:srgbClr val="808080"/>
                </a:solidFill>
                <a:latin typeface="Lucida Sans Typewriter" pitchFamily="49" charset="0"/>
              </a:rPr>
              <a:t>.</a:t>
            </a:r>
            <a:r>
              <a:rPr lang="en-US" sz="2000" b="0" dirty="0" err="1" smtClean="0">
                <a:solidFill>
                  <a:prstClr val="black"/>
                </a:solidFill>
                <a:latin typeface="Lucida Sans Typewriter" pitchFamily="49" charset="0"/>
              </a:rPr>
              <a:t>JobTitle</a:t>
            </a:r>
            <a:r>
              <a:rPr lang="en-US" sz="2000" b="0" dirty="0" smtClean="0">
                <a:solidFill>
                  <a:srgbClr val="808080"/>
                </a:solidFill>
                <a:latin typeface="Lucida Sans Typewriter" pitchFamily="49" charset="0"/>
              </a:rPr>
              <a:t>,</a:t>
            </a:r>
            <a:r>
              <a:rPr lang="en-US" sz="2000" b="0" dirty="0" smtClean="0">
                <a:solidFill>
                  <a:prstClr val="black"/>
                </a:solidFill>
                <a:latin typeface="Lucida Sans Typewriter" pitchFamily="49" charset="0"/>
              </a:rPr>
              <a:t> </a:t>
            </a:r>
            <a:r>
              <a:rPr lang="en-US" sz="2000" b="0" dirty="0" err="1" smtClean="0">
                <a:solidFill>
                  <a:prstClr val="black"/>
                </a:solidFill>
                <a:latin typeface="Lucida Sans Typewriter" pitchFamily="49" charset="0"/>
              </a:rPr>
              <a:t>EMP</a:t>
            </a:r>
            <a:r>
              <a:rPr lang="en-US" sz="2000" b="0" dirty="0" err="1" smtClean="0">
                <a:solidFill>
                  <a:srgbClr val="808080"/>
                </a:solidFill>
                <a:latin typeface="Lucida Sans Typewriter" pitchFamily="49" charset="0"/>
              </a:rPr>
              <a:t>.</a:t>
            </a:r>
            <a:r>
              <a:rPr lang="en-US" sz="2000" b="0" dirty="0" err="1" smtClean="0">
                <a:solidFill>
                  <a:prstClr val="black"/>
                </a:solidFill>
                <a:latin typeface="Lucida Sans Typewriter" pitchFamily="49" charset="0"/>
              </a:rPr>
              <a:t>MgrID</a:t>
            </a:r>
            <a:r>
              <a:rPr lang="en-US" sz="2000" b="0" dirty="0" smtClean="0">
                <a:solidFill>
                  <a:srgbClr val="808080"/>
                </a:solidFill>
                <a:latin typeface="Lucida Sans Typewriter" pitchFamily="49" charset="0"/>
              </a:rPr>
              <a:t>,</a:t>
            </a:r>
            <a:r>
              <a:rPr lang="en-US" sz="2000" b="0" dirty="0" smtClean="0">
                <a:solidFill>
                  <a:prstClr val="black"/>
                </a:solidFill>
                <a:latin typeface="Lucida Sans Typewriter" pitchFamily="49" charset="0"/>
              </a:rPr>
              <a:t> </a:t>
            </a:r>
            <a:r>
              <a:rPr lang="en-US" sz="2000" b="0" dirty="0" err="1" smtClean="0">
                <a:solidFill>
                  <a:prstClr val="black"/>
                </a:solidFill>
                <a:latin typeface="Lucida Sans Typewriter" pitchFamily="49" charset="0"/>
              </a:rPr>
              <a:t>MGR</a:t>
            </a:r>
            <a:r>
              <a:rPr lang="en-US" sz="2000" b="0" dirty="0" err="1" smtClean="0">
                <a:solidFill>
                  <a:srgbClr val="808080"/>
                </a:solidFill>
                <a:latin typeface="Lucida Sans Typewriter" pitchFamily="49" charset="0"/>
              </a:rPr>
              <a:t>.</a:t>
            </a:r>
            <a:r>
              <a:rPr lang="en-US" sz="2000" b="0" dirty="0" err="1" smtClean="0">
                <a:solidFill>
                  <a:prstClr val="black"/>
                </a:solidFill>
                <a:latin typeface="Lucida Sans Typewriter" pitchFamily="49" charset="0"/>
              </a:rPr>
              <a:t>LastName</a:t>
            </a:r>
            <a:endParaRPr lang="en-US" sz="2000" b="0" dirty="0">
              <a:solidFill>
                <a:prstClr val="black"/>
              </a:solidFill>
              <a:latin typeface="Lucida Sans Typewriter" pitchFamily="49" charset="0"/>
            </a:endParaRPr>
          </a:p>
          <a:p>
            <a:r>
              <a:rPr lang="en-US" sz="2000" b="0" dirty="0">
                <a:solidFill>
                  <a:srgbClr val="0000FF"/>
                </a:solidFill>
                <a:latin typeface="Lucida Sans Typewriter" pitchFamily="49" charset="0"/>
              </a:rPr>
              <a:t>FROM</a:t>
            </a:r>
            <a:r>
              <a:rPr lang="en-US" sz="2000" b="0" dirty="0">
                <a:solidFill>
                  <a:prstClr val="black"/>
                </a:solidFill>
                <a:latin typeface="Lucida Sans Typewriter" pitchFamily="49" charset="0"/>
              </a:rPr>
              <a:t>  </a:t>
            </a:r>
            <a:r>
              <a:rPr lang="en-US" sz="2000" b="0" dirty="0" smtClean="0">
                <a:solidFill>
                  <a:prstClr val="black"/>
                </a:solidFill>
                <a:latin typeface="Lucida Sans Typewriter" pitchFamily="49" charset="0"/>
              </a:rPr>
              <a:t>  HR</a:t>
            </a:r>
            <a:r>
              <a:rPr lang="en-US" sz="2000" b="0" dirty="0" smtClean="0">
                <a:solidFill>
                  <a:srgbClr val="808080"/>
                </a:solidFill>
                <a:latin typeface="Lucida Sans Typewriter" pitchFamily="49" charset="0"/>
              </a:rPr>
              <a:t>.</a:t>
            </a:r>
            <a:r>
              <a:rPr lang="en-US" sz="2000" b="0" dirty="0" smtClean="0">
                <a:solidFill>
                  <a:prstClr val="black"/>
                </a:solidFill>
                <a:latin typeface="Lucida Sans Typewriter" pitchFamily="49" charset="0"/>
              </a:rPr>
              <a:t>Employees </a:t>
            </a:r>
            <a:r>
              <a:rPr lang="en-US" sz="2000" b="0" dirty="0">
                <a:solidFill>
                  <a:srgbClr val="0000FF"/>
                </a:solidFill>
                <a:latin typeface="Lucida Sans Typewriter" pitchFamily="49" charset="0"/>
              </a:rPr>
              <a:t>AS</a:t>
            </a:r>
            <a:r>
              <a:rPr lang="en-US" sz="2000" b="0" dirty="0">
                <a:solidFill>
                  <a:prstClr val="black"/>
                </a:solidFill>
                <a:latin typeface="Lucida Sans Typewriter" pitchFamily="49" charset="0"/>
              </a:rPr>
              <a:t> </a:t>
            </a:r>
            <a:r>
              <a:rPr lang="en-US" sz="2000" b="0" dirty="0" smtClean="0">
                <a:solidFill>
                  <a:prstClr val="black"/>
                </a:solidFill>
                <a:latin typeface="Lucida Sans Typewriter" pitchFamily="49" charset="0"/>
              </a:rPr>
              <a:t>EMP</a:t>
            </a:r>
            <a:endParaRPr lang="en-US" sz="2000" b="0" dirty="0">
              <a:solidFill>
                <a:prstClr val="black"/>
              </a:solidFill>
              <a:latin typeface="Lucida Sans Typewriter" pitchFamily="49" charset="0"/>
            </a:endParaRPr>
          </a:p>
          <a:p>
            <a:r>
              <a:rPr lang="en-US" sz="2000" b="0" smtClean="0">
                <a:solidFill>
                  <a:srgbClr val="0000CC"/>
                </a:solidFill>
                <a:latin typeface="Lucida Sans Typewriter" pitchFamily="49" charset="0"/>
              </a:rPr>
              <a:t>INNER </a:t>
            </a:r>
            <a:r>
              <a:rPr lang="en-US" sz="2000" b="0" dirty="0">
                <a:solidFill>
                  <a:srgbClr val="0000CC"/>
                </a:solidFill>
                <a:latin typeface="Lucida Sans Typewriter" pitchFamily="49" charset="0"/>
              </a:rPr>
              <a:t>JOIN </a:t>
            </a:r>
            <a:r>
              <a:rPr lang="en-US" sz="2000" b="0" dirty="0">
                <a:solidFill>
                  <a:prstClr val="black"/>
                </a:solidFill>
                <a:latin typeface="Lucida Sans Typewriter" pitchFamily="49" charset="0"/>
              </a:rPr>
              <a:t>HR</a:t>
            </a:r>
            <a:r>
              <a:rPr lang="en-US" sz="2000" b="0" dirty="0">
                <a:solidFill>
                  <a:srgbClr val="808080"/>
                </a:solidFill>
                <a:latin typeface="Lucida Sans Typewriter" pitchFamily="49" charset="0"/>
              </a:rPr>
              <a:t>.</a:t>
            </a:r>
            <a:r>
              <a:rPr lang="en-US" sz="2000" b="0" dirty="0">
                <a:solidFill>
                  <a:prstClr val="black"/>
                </a:solidFill>
                <a:latin typeface="Lucida Sans Typewriter" pitchFamily="49" charset="0"/>
              </a:rPr>
              <a:t>Employees </a:t>
            </a:r>
            <a:r>
              <a:rPr lang="en-US" sz="2000" b="0" dirty="0">
                <a:solidFill>
                  <a:srgbClr val="0000FF"/>
                </a:solidFill>
                <a:latin typeface="Lucida Sans Typewriter" pitchFamily="49" charset="0"/>
              </a:rPr>
              <a:t>AS</a:t>
            </a:r>
            <a:r>
              <a:rPr lang="en-US" sz="2000" b="0" dirty="0">
                <a:solidFill>
                  <a:prstClr val="black"/>
                </a:solidFill>
                <a:latin typeface="Lucida Sans Typewriter" pitchFamily="49" charset="0"/>
              </a:rPr>
              <a:t> </a:t>
            </a:r>
            <a:r>
              <a:rPr lang="en-US" sz="2000" b="0" dirty="0" smtClean="0">
                <a:solidFill>
                  <a:prstClr val="black"/>
                </a:solidFill>
                <a:latin typeface="Lucida Sans Typewriter" pitchFamily="49" charset="0"/>
              </a:rPr>
              <a:t>MGR </a:t>
            </a:r>
            <a:endParaRPr lang="en-US" sz="2000" b="0" dirty="0">
              <a:solidFill>
                <a:prstClr val="black"/>
              </a:solidFill>
              <a:latin typeface="Lucida Sans Typewriter" pitchFamily="49" charset="0"/>
            </a:endParaRPr>
          </a:p>
          <a:p>
            <a:r>
              <a:rPr lang="en-US" sz="2000" b="0" dirty="0" smtClean="0">
                <a:solidFill>
                  <a:srgbClr val="0000FF"/>
                </a:solidFill>
                <a:latin typeface="Lucida Sans Typewriter" pitchFamily="49" charset="0"/>
              </a:rPr>
              <a:t>ON</a:t>
            </a:r>
            <a:r>
              <a:rPr lang="en-US" sz="2000" b="0" dirty="0" smtClean="0">
                <a:solidFill>
                  <a:prstClr val="black"/>
                </a:solidFill>
                <a:latin typeface="Lucida Sans Typewriter" pitchFamily="49" charset="0"/>
              </a:rPr>
              <a:t> </a:t>
            </a:r>
            <a:r>
              <a:rPr lang="en-US" sz="2000" b="0" dirty="0" err="1" smtClean="0">
                <a:solidFill>
                  <a:prstClr val="black"/>
                </a:solidFill>
                <a:latin typeface="Lucida Sans Typewriter" pitchFamily="49" charset="0"/>
              </a:rPr>
              <a:t>EMP</a:t>
            </a:r>
            <a:r>
              <a:rPr lang="en-US" sz="2000" b="0" dirty="0" err="1" smtClean="0">
                <a:solidFill>
                  <a:srgbClr val="808080"/>
                </a:solidFill>
                <a:latin typeface="Lucida Sans Typewriter" pitchFamily="49" charset="0"/>
              </a:rPr>
              <a:t>.</a:t>
            </a:r>
            <a:r>
              <a:rPr lang="en-US" sz="2000" b="0" dirty="0" err="1" smtClean="0">
                <a:solidFill>
                  <a:prstClr val="black"/>
                </a:solidFill>
                <a:latin typeface="Lucida Sans Typewriter" pitchFamily="49" charset="0"/>
              </a:rPr>
              <a:t>MgrID</a:t>
            </a:r>
            <a:r>
              <a:rPr lang="en-US" sz="2000" b="0" dirty="0" smtClean="0">
                <a:solidFill>
                  <a:prstClr val="black"/>
                </a:solidFill>
                <a:latin typeface="Lucida Sans Typewriter" pitchFamily="49" charset="0"/>
              </a:rPr>
              <a:t> </a:t>
            </a:r>
            <a:r>
              <a:rPr lang="en-US" sz="2000" b="0" dirty="0" smtClean="0">
                <a:solidFill>
                  <a:srgbClr val="808080"/>
                </a:solidFill>
                <a:latin typeface="Lucida Sans Typewriter" pitchFamily="49" charset="0"/>
              </a:rPr>
              <a:t>= </a:t>
            </a:r>
            <a:r>
              <a:rPr lang="en-US" sz="2000" b="0" dirty="0" err="1" smtClean="0">
                <a:solidFill>
                  <a:prstClr val="black"/>
                </a:solidFill>
                <a:latin typeface="Lucida Sans Typewriter" pitchFamily="49" charset="0"/>
              </a:rPr>
              <a:t>MGR</a:t>
            </a:r>
            <a:r>
              <a:rPr lang="en-US" sz="2000" b="0" dirty="0" err="1" smtClean="0">
                <a:solidFill>
                  <a:srgbClr val="808080"/>
                </a:solidFill>
                <a:latin typeface="Lucida Sans Typewriter" pitchFamily="49" charset="0"/>
              </a:rPr>
              <a:t>.</a:t>
            </a:r>
            <a:r>
              <a:rPr lang="en-US" sz="2000" b="0" dirty="0" err="1" smtClean="0">
                <a:solidFill>
                  <a:prstClr val="black"/>
                </a:solidFill>
                <a:latin typeface="Lucida Sans Typewriter" pitchFamily="49" charset="0"/>
              </a:rPr>
              <a:t>EmpID</a:t>
            </a:r>
            <a:r>
              <a:rPr lang="en-US" sz="2000" b="0" dirty="0" smtClean="0">
                <a:solidFill>
                  <a:prstClr val="black"/>
                </a:solidFill>
                <a:latin typeface="Lucida Sans Typewriter" pitchFamily="49" charset="0"/>
              </a:rPr>
              <a:t> </a:t>
            </a:r>
            <a:r>
              <a:rPr lang="en-US" sz="2000" b="0" dirty="0">
                <a:solidFill>
                  <a:srgbClr val="808080"/>
                </a:solidFill>
                <a:latin typeface="Lucida Sans Typewriter" pitchFamily="49" charset="0"/>
              </a:rPr>
              <a:t>;</a:t>
            </a:r>
            <a:endParaRPr lang="en-US" sz="2000" b="0" dirty="0">
              <a:latin typeface="Lucida Sans Typewriter" pitchFamily="49" charset="0"/>
              <a:cs typeface="+mn-cs"/>
            </a:endParaRPr>
          </a:p>
        </p:txBody>
      </p:sp>
      <p:sp>
        <p:nvSpPr>
          <p:cNvPr id="5" name="AutoShape 3"/>
          <p:cNvSpPr>
            <a:spLocks noChangeArrowheads="1"/>
          </p:cNvSpPr>
          <p:nvPr/>
        </p:nvSpPr>
        <p:spPr bwMode="auto">
          <a:xfrm>
            <a:off x="906006" y="3856941"/>
            <a:ext cx="7304544" cy="16943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FF"/>
                </a:solidFill>
                <a:latin typeface="Lucida Sans Typewriter" pitchFamily="49" charset="0"/>
              </a:rPr>
              <a:t>SELECT</a:t>
            </a:r>
            <a:r>
              <a:rPr lang="en-US" sz="2000" b="0" dirty="0">
                <a:solidFill>
                  <a:prstClr val="black"/>
                </a:solidFill>
                <a:latin typeface="Lucida Sans Typewriter" pitchFamily="49" charset="0"/>
              </a:rPr>
              <a:t> </a:t>
            </a:r>
            <a:r>
              <a:rPr lang="en-US" sz="2000" b="0" dirty="0" smtClean="0">
                <a:solidFill>
                  <a:prstClr val="black"/>
                </a:solidFill>
                <a:latin typeface="Lucida Sans Typewriter" pitchFamily="49" charset="0"/>
              </a:rPr>
              <a:t> </a:t>
            </a:r>
            <a:r>
              <a:rPr lang="en-US" sz="2000" b="0" dirty="0" err="1" smtClean="0">
                <a:solidFill>
                  <a:prstClr val="black"/>
                </a:solidFill>
                <a:latin typeface="Lucida Sans Typewriter" pitchFamily="49" charset="0"/>
              </a:rPr>
              <a:t>EMP</a:t>
            </a:r>
            <a:r>
              <a:rPr lang="en-US" sz="2000" b="0" dirty="0" err="1" smtClean="0">
                <a:solidFill>
                  <a:srgbClr val="808080"/>
                </a:solidFill>
                <a:latin typeface="Lucida Sans Typewriter" pitchFamily="49" charset="0"/>
              </a:rPr>
              <a:t>.</a:t>
            </a:r>
            <a:r>
              <a:rPr lang="en-US" sz="2000" b="0" dirty="0" err="1" smtClean="0">
                <a:solidFill>
                  <a:prstClr val="black"/>
                </a:solidFill>
                <a:latin typeface="Lucida Sans Typewriter" pitchFamily="49" charset="0"/>
              </a:rPr>
              <a:t>EmpID</a:t>
            </a:r>
            <a:r>
              <a:rPr lang="en-US" sz="2000" b="0" dirty="0" smtClean="0">
                <a:solidFill>
                  <a:srgbClr val="808080"/>
                </a:solidFill>
                <a:latin typeface="Lucida Sans Typewriter" pitchFamily="49" charset="0"/>
              </a:rPr>
              <a:t>,</a:t>
            </a:r>
            <a:r>
              <a:rPr lang="en-US" sz="2000" b="0" dirty="0" smtClean="0">
                <a:solidFill>
                  <a:prstClr val="black"/>
                </a:solidFill>
                <a:latin typeface="Lucida Sans Typewriter" pitchFamily="49" charset="0"/>
              </a:rPr>
              <a:t> </a:t>
            </a:r>
            <a:r>
              <a:rPr lang="en-US" sz="2000" b="0" dirty="0" err="1" smtClean="0">
                <a:solidFill>
                  <a:prstClr val="black"/>
                </a:solidFill>
                <a:latin typeface="Lucida Sans Typewriter" pitchFamily="49" charset="0"/>
              </a:rPr>
              <a:t>EMP</a:t>
            </a:r>
            <a:r>
              <a:rPr lang="en-US" sz="2000" b="0" dirty="0" err="1" smtClean="0">
                <a:solidFill>
                  <a:srgbClr val="808080"/>
                </a:solidFill>
                <a:latin typeface="Lucida Sans Typewriter" pitchFamily="49" charset="0"/>
              </a:rPr>
              <a:t>.</a:t>
            </a:r>
            <a:r>
              <a:rPr lang="en-US" sz="2000" b="0" dirty="0" err="1" smtClean="0">
                <a:solidFill>
                  <a:prstClr val="black"/>
                </a:solidFill>
                <a:latin typeface="Lucida Sans Typewriter" pitchFamily="49" charset="0"/>
              </a:rPr>
              <a:t>LastName</a:t>
            </a:r>
            <a:r>
              <a:rPr lang="en-US" sz="2000" b="0" dirty="0">
                <a:solidFill>
                  <a:srgbClr val="808080"/>
                </a:solidFill>
                <a:latin typeface="Lucida Sans Typewriter" pitchFamily="49" charset="0"/>
              </a:rPr>
              <a:t>,</a:t>
            </a:r>
          </a:p>
          <a:p>
            <a:r>
              <a:rPr lang="en-US" sz="2000" b="0" dirty="0">
                <a:solidFill>
                  <a:prstClr val="black"/>
                </a:solidFill>
                <a:latin typeface="Lucida Sans Typewriter" pitchFamily="49" charset="0"/>
              </a:rPr>
              <a:t>	</a:t>
            </a:r>
            <a:r>
              <a:rPr lang="en-US" sz="2000" b="0" dirty="0" smtClean="0">
                <a:solidFill>
                  <a:prstClr val="black"/>
                </a:solidFill>
                <a:latin typeface="Lucida Sans Typewriter" pitchFamily="49" charset="0"/>
              </a:rPr>
              <a:t>  </a:t>
            </a:r>
            <a:r>
              <a:rPr lang="en-US" sz="2000" b="0" dirty="0" err="1" smtClean="0">
                <a:solidFill>
                  <a:prstClr val="black"/>
                </a:solidFill>
                <a:latin typeface="Lucida Sans Typewriter" pitchFamily="49" charset="0"/>
              </a:rPr>
              <a:t>EMP</a:t>
            </a:r>
            <a:r>
              <a:rPr lang="en-US" sz="2000" b="0" dirty="0" err="1" smtClean="0">
                <a:solidFill>
                  <a:srgbClr val="808080"/>
                </a:solidFill>
                <a:latin typeface="Lucida Sans Typewriter" pitchFamily="49" charset="0"/>
              </a:rPr>
              <a:t>.</a:t>
            </a:r>
            <a:r>
              <a:rPr lang="en-US" sz="2000" b="0" dirty="0" err="1" smtClean="0">
                <a:solidFill>
                  <a:prstClr val="black"/>
                </a:solidFill>
                <a:latin typeface="Lucida Sans Typewriter" pitchFamily="49" charset="0"/>
              </a:rPr>
              <a:t>Title</a:t>
            </a:r>
            <a:r>
              <a:rPr lang="en-US" sz="2000" b="0" dirty="0">
                <a:solidFill>
                  <a:srgbClr val="808080"/>
                </a:solidFill>
                <a:latin typeface="Lucida Sans Typewriter" pitchFamily="49" charset="0"/>
              </a:rPr>
              <a:t>,</a:t>
            </a:r>
            <a:r>
              <a:rPr lang="en-US" sz="2000" b="0" dirty="0">
                <a:solidFill>
                  <a:prstClr val="black"/>
                </a:solidFill>
                <a:latin typeface="Lucida Sans Typewriter" pitchFamily="49" charset="0"/>
              </a:rPr>
              <a:t> </a:t>
            </a:r>
            <a:r>
              <a:rPr lang="en-US" sz="2000" b="0" dirty="0" err="1" smtClean="0">
                <a:solidFill>
                  <a:prstClr val="black"/>
                </a:solidFill>
                <a:latin typeface="Lucida Sans Typewriter" pitchFamily="49" charset="0"/>
              </a:rPr>
              <a:t>MGR</a:t>
            </a:r>
            <a:r>
              <a:rPr lang="en-US" sz="2000" b="0" dirty="0" err="1" smtClean="0">
                <a:solidFill>
                  <a:srgbClr val="808080"/>
                </a:solidFill>
                <a:latin typeface="Lucida Sans Typewriter" pitchFamily="49" charset="0"/>
              </a:rPr>
              <a:t>.</a:t>
            </a:r>
            <a:r>
              <a:rPr lang="en-US" sz="2000" b="0" dirty="0" err="1" smtClean="0">
                <a:solidFill>
                  <a:prstClr val="black"/>
                </a:solidFill>
                <a:latin typeface="Lucida Sans Typewriter" pitchFamily="49" charset="0"/>
              </a:rPr>
              <a:t>MgrID</a:t>
            </a:r>
            <a:endParaRPr lang="en-US" sz="2000" b="0" dirty="0">
              <a:solidFill>
                <a:prstClr val="black"/>
              </a:solidFill>
              <a:latin typeface="Lucida Sans Typewriter" pitchFamily="49" charset="0"/>
            </a:endParaRPr>
          </a:p>
          <a:p>
            <a:r>
              <a:rPr lang="en-US" sz="2000" b="0" dirty="0" smtClean="0">
                <a:solidFill>
                  <a:srgbClr val="0000FF"/>
                </a:solidFill>
                <a:latin typeface="Lucida Sans Typewriter" pitchFamily="49" charset="0"/>
              </a:rPr>
              <a:t>FROM</a:t>
            </a:r>
            <a:r>
              <a:rPr lang="en-US" sz="2000" b="0" dirty="0" smtClean="0">
                <a:solidFill>
                  <a:prstClr val="black"/>
                </a:solidFill>
                <a:latin typeface="Lucida Sans Typewriter" pitchFamily="49" charset="0"/>
              </a:rPr>
              <a:t> </a:t>
            </a:r>
            <a:r>
              <a:rPr lang="en-US" sz="2000" b="0" dirty="0" err="1" smtClean="0">
                <a:solidFill>
                  <a:prstClr val="black"/>
                </a:solidFill>
                <a:latin typeface="Lucida Sans Typewriter" pitchFamily="49" charset="0"/>
              </a:rPr>
              <a:t>HumanResources</a:t>
            </a:r>
            <a:r>
              <a:rPr lang="en-US" sz="2000" b="0" dirty="0" err="1" smtClean="0">
                <a:solidFill>
                  <a:srgbClr val="808080"/>
                </a:solidFill>
                <a:latin typeface="Lucida Sans Typewriter" pitchFamily="49" charset="0"/>
              </a:rPr>
              <a:t>.</a:t>
            </a:r>
            <a:r>
              <a:rPr lang="en-US" sz="2000" b="0" dirty="0" err="1" smtClean="0">
                <a:solidFill>
                  <a:prstClr val="black"/>
                </a:solidFill>
                <a:latin typeface="Lucida Sans Typewriter" pitchFamily="49" charset="0"/>
              </a:rPr>
              <a:t>Employee</a:t>
            </a:r>
            <a:r>
              <a:rPr lang="en-US" sz="2000" b="0" dirty="0" smtClean="0">
                <a:solidFill>
                  <a:prstClr val="black"/>
                </a:solidFill>
                <a:latin typeface="Lucida Sans Typewriter" pitchFamily="49" charset="0"/>
              </a:rPr>
              <a:t> </a:t>
            </a:r>
            <a:r>
              <a:rPr lang="en-US" sz="2000" b="0" dirty="0">
                <a:solidFill>
                  <a:srgbClr val="0000FF"/>
                </a:solidFill>
                <a:latin typeface="Lucida Sans Typewriter" pitchFamily="49" charset="0"/>
              </a:rPr>
              <a:t>AS</a:t>
            </a:r>
            <a:r>
              <a:rPr lang="en-US" sz="2000" b="0" dirty="0">
                <a:solidFill>
                  <a:prstClr val="black"/>
                </a:solidFill>
                <a:latin typeface="Lucida Sans Typewriter" pitchFamily="49" charset="0"/>
              </a:rPr>
              <a:t> </a:t>
            </a:r>
            <a:r>
              <a:rPr lang="en-US" sz="2000" b="0" dirty="0" smtClean="0">
                <a:solidFill>
                  <a:prstClr val="black"/>
                </a:solidFill>
                <a:latin typeface="Lucida Sans Typewriter" pitchFamily="49" charset="0"/>
              </a:rPr>
              <a:t>EMP</a:t>
            </a:r>
            <a:endParaRPr lang="en-US" sz="2000" b="0" dirty="0">
              <a:solidFill>
                <a:prstClr val="black"/>
              </a:solidFill>
              <a:latin typeface="Lucida Sans Typewriter" pitchFamily="49" charset="0"/>
            </a:endParaRPr>
          </a:p>
          <a:p>
            <a:r>
              <a:rPr lang="en-US" sz="2000" b="0" dirty="0" smtClean="0">
                <a:solidFill>
                  <a:srgbClr val="0000CC"/>
                </a:solidFill>
                <a:latin typeface="Lucida Sans Typewriter" pitchFamily="49" charset="0"/>
              </a:rPr>
              <a:t>LEFT </a:t>
            </a:r>
            <a:r>
              <a:rPr lang="en-US" sz="2000" b="0" dirty="0">
                <a:solidFill>
                  <a:srgbClr val="0000CC"/>
                </a:solidFill>
                <a:latin typeface="Lucida Sans Typewriter" pitchFamily="49" charset="0"/>
              </a:rPr>
              <a:t>OUTER JOIN </a:t>
            </a:r>
            <a:r>
              <a:rPr lang="en-US" sz="2000" b="0" dirty="0" err="1" smtClean="0">
                <a:solidFill>
                  <a:prstClr val="black"/>
                </a:solidFill>
                <a:latin typeface="Lucida Sans Typewriter" pitchFamily="49" charset="0"/>
              </a:rPr>
              <a:t>HumanResources</a:t>
            </a:r>
            <a:r>
              <a:rPr lang="en-US" sz="2000" b="0" dirty="0" err="1" smtClean="0">
                <a:solidFill>
                  <a:srgbClr val="808080"/>
                </a:solidFill>
                <a:latin typeface="Lucida Sans Typewriter" pitchFamily="49" charset="0"/>
              </a:rPr>
              <a:t>.</a:t>
            </a:r>
            <a:r>
              <a:rPr lang="en-US" sz="2000" b="0" dirty="0" err="1" smtClean="0">
                <a:solidFill>
                  <a:prstClr val="black"/>
                </a:solidFill>
                <a:latin typeface="Lucida Sans Typewriter" pitchFamily="49" charset="0"/>
              </a:rPr>
              <a:t>Employee</a:t>
            </a:r>
            <a:r>
              <a:rPr lang="en-US" sz="2000" b="0" dirty="0" smtClean="0">
                <a:solidFill>
                  <a:prstClr val="black"/>
                </a:solidFill>
                <a:latin typeface="Lucida Sans Typewriter" pitchFamily="49" charset="0"/>
              </a:rPr>
              <a:t> </a:t>
            </a:r>
            <a:r>
              <a:rPr lang="en-US" sz="2000" b="0" dirty="0">
                <a:solidFill>
                  <a:srgbClr val="0000FF"/>
                </a:solidFill>
                <a:latin typeface="Lucida Sans Typewriter" pitchFamily="49" charset="0"/>
              </a:rPr>
              <a:t>AS</a:t>
            </a:r>
            <a:r>
              <a:rPr lang="en-US" sz="2000" b="0" dirty="0">
                <a:solidFill>
                  <a:prstClr val="black"/>
                </a:solidFill>
                <a:latin typeface="Lucida Sans Typewriter" pitchFamily="49" charset="0"/>
              </a:rPr>
              <a:t> </a:t>
            </a:r>
            <a:r>
              <a:rPr lang="en-US" sz="2000" b="0" dirty="0" smtClean="0">
                <a:solidFill>
                  <a:prstClr val="black"/>
                </a:solidFill>
                <a:latin typeface="Lucida Sans Typewriter" pitchFamily="49" charset="0"/>
              </a:rPr>
              <a:t>MGR</a:t>
            </a:r>
            <a:endParaRPr lang="en-US" sz="2000" b="0" dirty="0">
              <a:solidFill>
                <a:prstClr val="black"/>
              </a:solidFill>
              <a:latin typeface="Lucida Sans Typewriter" pitchFamily="49" charset="0"/>
            </a:endParaRPr>
          </a:p>
          <a:p>
            <a:r>
              <a:rPr lang="en-US" sz="2000" b="0" dirty="0" smtClean="0">
                <a:solidFill>
                  <a:srgbClr val="0000FF"/>
                </a:solidFill>
                <a:latin typeface="Lucida Sans Typewriter" pitchFamily="49" charset="0"/>
              </a:rPr>
              <a:t>ON</a:t>
            </a:r>
            <a:r>
              <a:rPr lang="en-US" sz="2000" b="0" dirty="0" smtClean="0">
                <a:solidFill>
                  <a:prstClr val="black"/>
                </a:solidFill>
                <a:latin typeface="Lucida Sans Typewriter" pitchFamily="49" charset="0"/>
              </a:rPr>
              <a:t> </a:t>
            </a:r>
            <a:r>
              <a:rPr lang="en-US" sz="2000" b="0" dirty="0" err="1" smtClean="0">
                <a:solidFill>
                  <a:prstClr val="black"/>
                </a:solidFill>
                <a:latin typeface="Lucida Sans Typewriter" pitchFamily="49" charset="0"/>
              </a:rPr>
              <a:t>EMP</a:t>
            </a:r>
            <a:r>
              <a:rPr lang="en-US" sz="2000" b="0" dirty="0" err="1" smtClean="0">
                <a:solidFill>
                  <a:srgbClr val="808080"/>
                </a:solidFill>
                <a:latin typeface="Lucida Sans Typewriter" pitchFamily="49" charset="0"/>
              </a:rPr>
              <a:t>.</a:t>
            </a:r>
            <a:r>
              <a:rPr lang="en-US" sz="2000" b="0" dirty="0" err="1" smtClean="0">
                <a:solidFill>
                  <a:prstClr val="black"/>
                </a:solidFill>
                <a:latin typeface="Lucida Sans Typewriter" pitchFamily="49" charset="0"/>
              </a:rPr>
              <a:t>MgrID</a:t>
            </a:r>
            <a:r>
              <a:rPr lang="en-US" sz="2000" b="0" dirty="0" smtClean="0">
                <a:solidFill>
                  <a:prstClr val="black"/>
                </a:solidFill>
                <a:latin typeface="Lucida Sans Typewriter" pitchFamily="49" charset="0"/>
              </a:rPr>
              <a:t> </a:t>
            </a:r>
            <a:r>
              <a:rPr lang="en-US" sz="2000" b="0" dirty="0" smtClean="0">
                <a:solidFill>
                  <a:srgbClr val="808080"/>
                </a:solidFill>
                <a:latin typeface="Lucida Sans Typewriter" pitchFamily="49" charset="0"/>
              </a:rPr>
              <a:t>= </a:t>
            </a:r>
            <a:r>
              <a:rPr lang="en-US" sz="2000" b="0" dirty="0" err="1" smtClean="0">
                <a:latin typeface="Lucida Sans Typewriter" pitchFamily="49" charset="0"/>
              </a:rPr>
              <a:t>MGR</a:t>
            </a:r>
            <a:r>
              <a:rPr lang="en-US" sz="2000" b="0" dirty="0" err="1" smtClean="0">
                <a:solidFill>
                  <a:srgbClr val="808080"/>
                </a:solidFill>
                <a:latin typeface="Lucida Sans Typewriter" pitchFamily="49" charset="0"/>
              </a:rPr>
              <a:t>.</a:t>
            </a:r>
            <a:r>
              <a:rPr lang="en-US" sz="2000" b="0" dirty="0" err="1" smtClean="0">
                <a:solidFill>
                  <a:prstClr val="black"/>
                </a:solidFill>
                <a:latin typeface="Lucida Sans Typewriter" pitchFamily="49" charset="0"/>
              </a:rPr>
              <a:t>EmpID</a:t>
            </a:r>
            <a:r>
              <a:rPr lang="en-US" sz="2000" b="0" dirty="0" smtClean="0">
                <a:solidFill>
                  <a:srgbClr val="808080"/>
                </a:solidFill>
                <a:latin typeface="Lucida Sans Typewriter" pitchFamily="49" charset="0"/>
              </a:rPr>
              <a:t>;</a:t>
            </a:r>
            <a:endParaRPr lang="en-US" sz="2000" b="0" dirty="0">
              <a:latin typeface="Lucida Sans Typewriter" pitchFamily="49" charset="0"/>
            </a:endParaRPr>
          </a:p>
        </p:txBody>
      </p:sp>
    </p:spTree>
    <p:extLst>
      <p:ext uri="{BB962C8B-B14F-4D97-AF65-F5344CB8AC3E}">
        <p14:creationId xmlns:p14="http://schemas.microsoft.com/office/powerpoint/2010/main" val="28354150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4232063"/>
            <a:ext cx="9144000" cy="1341621"/>
          </a:xfrm>
          <a:prstGeom prst="rect">
            <a:avLst/>
          </a:prstGeom>
          <a:solidFill>
            <a:schemeClr val="accent3">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ndParaRPr>
          </a:p>
        </p:txBody>
      </p:sp>
      <p:sp>
        <p:nvSpPr>
          <p:cNvPr id="4" name="Subtitle 3"/>
          <p:cNvSpPr>
            <a:spLocks noGrp="1"/>
          </p:cNvSpPr>
          <p:nvPr>
            <p:ph type="subTitle" idx="1"/>
          </p:nvPr>
        </p:nvSpPr>
        <p:spPr>
          <a:xfrm>
            <a:off x="311808" y="4100695"/>
            <a:ext cx="7865720" cy="1604356"/>
          </a:xfrm>
        </p:spPr>
        <p:txBody>
          <a:bodyPr/>
          <a:lstStyle/>
          <a:p>
            <a:r>
              <a:rPr lang="en-US" sz="4000" b="0" cap="none" dirty="0" smtClean="0">
                <a:latin typeface="Segoe UI Light" panose="020B0502040204020203" pitchFamily="34" charset="0"/>
                <a:cs typeface="Segoe UI Light" panose="020B0502040204020203" pitchFamily="34" charset="0"/>
              </a:rPr>
              <a:t>Using JOINS to view data from multiple tables</a:t>
            </a:r>
            <a:endParaRPr lang="en-US" sz="4000" cap="none" dirty="0">
              <a:latin typeface="Segoe UI Light" panose="020B0502040204020203" pitchFamily="34" charset="0"/>
              <a:cs typeface="Segoe UI Light" panose="020B0502040204020203" pitchFamily="34" charset="0"/>
            </a:endParaRPr>
          </a:p>
        </p:txBody>
      </p:sp>
      <p:sp>
        <p:nvSpPr>
          <p:cNvPr id="2" name="Text Placeholder 1"/>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1300664234"/>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01929" y="2960472"/>
            <a:ext cx="8740142"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en-GB" sz="6000" dirty="0" smtClean="0">
                <a:solidFill>
                  <a:schemeClr val="bg1">
                    <a:alpha val="98824"/>
                  </a:schemeClr>
                </a:solidFill>
              </a:rPr>
              <a:t>Filtering and Sorting </a:t>
            </a:r>
            <a:r>
              <a:rPr lang="en-GB" sz="6000" dirty="0">
                <a:solidFill>
                  <a:schemeClr val="bg1">
                    <a:alpha val="98824"/>
                  </a:schemeClr>
                </a:solidFill>
              </a:rPr>
              <a:t>D</a:t>
            </a:r>
            <a:r>
              <a:rPr lang="en-GB" sz="6000" dirty="0" smtClean="0">
                <a:solidFill>
                  <a:schemeClr val="bg1">
                    <a:alpha val="98824"/>
                  </a:schemeClr>
                </a:solidFill>
              </a:rPr>
              <a:t>ata</a:t>
            </a:r>
            <a:endParaRPr lang="en-GB" sz="6000" dirty="0">
              <a:solidFill>
                <a:schemeClr val="bg1">
                  <a:alpha val="98824"/>
                </a:schemeClr>
              </a:solidFill>
            </a:endParaRPr>
          </a:p>
        </p:txBody>
      </p:sp>
    </p:spTree>
    <p:extLst>
      <p:ext uri="{BB962C8B-B14F-4D97-AF65-F5344CB8AC3E}">
        <p14:creationId xmlns:p14="http://schemas.microsoft.com/office/powerpoint/2010/main" val="2857111831"/>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smtClean="0"/>
              <a:t>Using</a:t>
            </a:r>
            <a:r>
              <a:rPr lang="en-US" baseline="0" dirty="0" smtClean="0"/>
              <a:t> the ORDER BY clause</a:t>
            </a:r>
            <a:endParaRPr lang="en-US" dirty="0" smtClean="0"/>
          </a:p>
        </p:txBody>
      </p:sp>
      <p:sp>
        <p:nvSpPr>
          <p:cNvPr id="7171" name="Rectangle 3"/>
          <p:cNvSpPr>
            <a:spLocks noGrp="1" noChangeArrowheads="1"/>
          </p:cNvSpPr>
          <p:nvPr>
            <p:ph idx="1"/>
          </p:nvPr>
        </p:nvSpPr>
        <p:spPr>
          <a:xfrm>
            <a:off x="458788" y="992188"/>
            <a:ext cx="7971228" cy="4386262"/>
          </a:xfrm>
        </p:spPr>
        <p:txBody>
          <a:bodyPr/>
          <a:lstStyle/>
          <a:p>
            <a:r>
              <a:rPr lang="en-US" sz="2000" dirty="0" smtClean="0"/>
              <a:t>ORDER BY sorts rows in results for presentation purposes</a:t>
            </a:r>
          </a:p>
          <a:p>
            <a:pPr lvl="1"/>
            <a:r>
              <a:rPr lang="en-US" sz="2000" baseline="0" dirty="0" smtClean="0"/>
              <a:t>Use of ORDER BY guarantees the sort order of the result</a:t>
            </a:r>
          </a:p>
          <a:p>
            <a:pPr lvl="1"/>
            <a:r>
              <a:rPr lang="en-US" sz="2000" dirty="0" smtClean="0"/>
              <a:t>Last clause to be logically processed</a:t>
            </a:r>
          </a:p>
          <a:p>
            <a:pPr lvl="1"/>
            <a:r>
              <a:rPr lang="en-US" sz="2000" dirty="0"/>
              <a:t>Sorts all NULLs together</a:t>
            </a:r>
            <a:endParaRPr lang="en-US" sz="2000" baseline="0" dirty="0" smtClean="0"/>
          </a:p>
          <a:p>
            <a:r>
              <a:rPr lang="en-US" sz="2000" dirty="0" smtClean="0"/>
              <a:t>ORDER BY can refer to:</a:t>
            </a:r>
          </a:p>
          <a:p>
            <a:pPr lvl="1"/>
            <a:r>
              <a:rPr lang="en-US" sz="2000" dirty="0" smtClean="0"/>
              <a:t>Columns by name, alias or ordinal position (not recommended)</a:t>
            </a:r>
          </a:p>
          <a:p>
            <a:pPr lvl="1"/>
            <a:r>
              <a:rPr lang="en-US" sz="2000" dirty="0" smtClean="0"/>
              <a:t>Columns not part of SELECT list unless DISTINCT clause specified</a:t>
            </a:r>
          </a:p>
          <a:p>
            <a:r>
              <a:rPr lang="en-US" sz="2000" dirty="0" smtClean="0"/>
              <a:t>Declare sort order with ASC or DESC</a:t>
            </a:r>
          </a:p>
          <a:p>
            <a:endParaRPr lang="en-US" dirty="0" smtClean="0"/>
          </a:p>
        </p:txBody>
      </p:sp>
    </p:spTree>
    <p:extLst>
      <p:ext uri="{BB962C8B-B14F-4D97-AF65-F5344CB8AC3E}">
        <p14:creationId xmlns:p14="http://schemas.microsoft.com/office/powerpoint/2010/main" val="38040431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ORDER BY </a:t>
            </a:r>
            <a:r>
              <a:rPr lang="en-US" dirty="0"/>
              <a:t>c</a:t>
            </a:r>
            <a:r>
              <a:rPr lang="en-US" baseline="0" dirty="0" smtClean="0"/>
              <a:t>lause examples</a:t>
            </a:r>
            <a:endParaRPr lang="en-US" dirty="0"/>
          </a:p>
        </p:txBody>
      </p:sp>
      <p:sp>
        <p:nvSpPr>
          <p:cNvPr id="3" name="Content Placeholder 2"/>
          <p:cNvSpPr>
            <a:spLocks noGrp="1"/>
          </p:cNvSpPr>
          <p:nvPr>
            <p:ph idx="1"/>
          </p:nvPr>
        </p:nvSpPr>
        <p:spPr/>
        <p:txBody>
          <a:bodyPr/>
          <a:lstStyle/>
          <a:p>
            <a:r>
              <a:rPr lang="en-US" dirty="0" smtClean="0"/>
              <a:t>ORDER BY with column names:</a:t>
            </a:r>
          </a:p>
          <a:p>
            <a:endParaRPr lang="en-US" dirty="0"/>
          </a:p>
          <a:p>
            <a:endParaRPr lang="en-US" dirty="0" smtClean="0"/>
          </a:p>
          <a:p>
            <a:endParaRPr lang="en-US" dirty="0"/>
          </a:p>
          <a:p>
            <a:endParaRPr lang="en-US" dirty="0" smtClean="0"/>
          </a:p>
          <a:p>
            <a:r>
              <a:rPr lang="en-US" dirty="0" smtClean="0"/>
              <a:t>ORDER BY with column alias:</a:t>
            </a:r>
          </a:p>
          <a:p>
            <a:endParaRPr lang="en-US" dirty="0"/>
          </a:p>
          <a:p>
            <a:endParaRPr lang="en-US" dirty="0" smtClean="0"/>
          </a:p>
          <a:p>
            <a:endParaRPr lang="en-US" dirty="0"/>
          </a:p>
          <a:p>
            <a:endParaRPr lang="en-US" dirty="0" smtClean="0"/>
          </a:p>
          <a:p>
            <a:endParaRPr lang="en-US" dirty="0" smtClean="0"/>
          </a:p>
          <a:p>
            <a:r>
              <a:rPr lang="en-US" dirty="0" smtClean="0"/>
              <a:t>ORDER BY with descending order:</a:t>
            </a:r>
          </a:p>
        </p:txBody>
      </p:sp>
      <p:sp>
        <p:nvSpPr>
          <p:cNvPr id="4" name="AutoShape 3"/>
          <p:cNvSpPr>
            <a:spLocks noChangeArrowheads="1"/>
          </p:cNvSpPr>
          <p:nvPr/>
        </p:nvSpPr>
        <p:spPr bwMode="auto">
          <a:xfrm>
            <a:off x="824206" y="1365056"/>
            <a:ext cx="6929404" cy="95904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2000" b="0" dirty="0">
                <a:solidFill>
                  <a:srgbClr val="0000CC"/>
                </a:solidFill>
                <a:latin typeface="Lucida Sans Typewriter" pitchFamily="49" charset="0"/>
                <a:cs typeface="+mn-cs"/>
              </a:rPr>
              <a:t>SELECT</a:t>
            </a:r>
            <a:r>
              <a:rPr lang="en-US" sz="2000" b="0" dirty="0">
                <a:latin typeface="Lucida Sans Typewriter" pitchFamily="49" charset="0"/>
                <a:cs typeface="+mn-cs"/>
              </a:rPr>
              <a:t> </a:t>
            </a:r>
            <a:r>
              <a:rPr lang="en-US" sz="2000" b="0" dirty="0" err="1" smtClean="0">
                <a:latin typeface="Lucida Sans Typewriter" pitchFamily="49" charset="0"/>
                <a:cs typeface="+mn-cs"/>
              </a:rPr>
              <a:t>SalesOrderID</a:t>
            </a:r>
            <a:r>
              <a:rPr lang="en-US" sz="2000" b="0" dirty="0" smtClean="0">
                <a:latin typeface="Lucida Sans Typewriter" pitchFamily="49" charset="0"/>
                <a:cs typeface="+mn-cs"/>
              </a:rPr>
              <a:t>, </a:t>
            </a:r>
            <a:r>
              <a:rPr lang="en-US" sz="2000" b="0" dirty="0" err="1" smtClean="0">
                <a:latin typeface="Lucida Sans Typewriter" pitchFamily="49" charset="0"/>
                <a:cs typeface="+mn-cs"/>
              </a:rPr>
              <a:t>CustomerID</a:t>
            </a:r>
            <a:r>
              <a:rPr lang="en-US" sz="2000" b="0" dirty="0" smtClean="0">
                <a:latin typeface="Lucida Sans Typewriter" pitchFamily="49" charset="0"/>
                <a:cs typeface="+mn-cs"/>
              </a:rPr>
              <a:t>, </a:t>
            </a:r>
            <a:r>
              <a:rPr lang="en-US" sz="2000" b="0" dirty="0" err="1" smtClean="0">
                <a:latin typeface="Lucida Sans Typewriter" pitchFamily="49" charset="0"/>
                <a:cs typeface="+mn-cs"/>
              </a:rPr>
              <a:t>OrderDate</a:t>
            </a:r>
            <a:endParaRPr lang="en-US" sz="2000" b="0" dirty="0">
              <a:latin typeface="Lucida Sans Typewriter" pitchFamily="49" charset="0"/>
              <a:cs typeface="+mn-cs"/>
            </a:endParaRPr>
          </a:p>
          <a:p>
            <a:pPr defTabSz="457200">
              <a:lnSpc>
                <a:spcPct val="90000"/>
              </a:lnSpc>
              <a:tabLst>
                <a:tab pos="457200" algn="l"/>
              </a:tabLst>
              <a:defRPr/>
            </a:pPr>
            <a:r>
              <a:rPr lang="en-US" sz="2000" b="0" dirty="0">
                <a:solidFill>
                  <a:srgbClr val="0000CC"/>
                </a:solidFill>
                <a:latin typeface="Lucida Sans Typewriter" pitchFamily="49" charset="0"/>
                <a:cs typeface="+mn-cs"/>
              </a:rPr>
              <a:t>FROM</a:t>
            </a:r>
            <a:r>
              <a:rPr lang="en-US" sz="2000" b="0" dirty="0">
                <a:latin typeface="Lucida Sans Typewriter" pitchFamily="49" charset="0"/>
                <a:cs typeface="+mn-cs"/>
              </a:rPr>
              <a:t> </a:t>
            </a:r>
            <a:r>
              <a:rPr lang="en-US" sz="2000" b="0" dirty="0" err="1" smtClean="0">
                <a:latin typeface="Lucida Sans Typewriter" pitchFamily="49" charset="0"/>
                <a:cs typeface="+mn-cs"/>
              </a:rPr>
              <a:t>Sales.SalesOrderHeader</a:t>
            </a:r>
            <a:endParaRPr lang="en-US" sz="2000" b="0" dirty="0">
              <a:latin typeface="Lucida Sans Typewriter" pitchFamily="49" charset="0"/>
              <a:cs typeface="+mn-cs"/>
            </a:endParaRPr>
          </a:p>
          <a:p>
            <a:pPr defTabSz="457200">
              <a:lnSpc>
                <a:spcPct val="90000"/>
              </a:lnSpc>
              <a:tabLst>
                <a:tab pos="457200" algn="l"/>
              </a:tabLst>
              <a:defRPr/>
            </a:pPr>
            <a:r>
              <a:rPr lang="en-US" sz="2000" b="0" dirty="0">
                <a:solidFill>
                  <a:srgbClr val="0000CC"/>
                </a:solidFill>
                <a:latin typeface="Lucida Sans Typewriter" pitchFamily="49" charset="0"/>
                <a:cs typeface="+mn-cs"/>
              </a:rPr>
              <a:t>ORDER BY </a:t>
            </a:r>
            <a:r>
              <a:rPr lang="en-US" sz="2000" b="0" dirty="0" err="1" smtClean="0">
                <a:latin typeface="Lucida Sans Typewriter" pitchFamily="49" charset="0"/>
                <a:cs typeface="+mn-cs"/>
              </a:rPr>
              <a:t>OrderDate</a:t>
            </a:r>
            <a:r>
              <a:rPr lang="en-US" sz="2000" b="0" dirty="0">
                <a:latin typeface="Lucida Sans Typewriter" pitchFamily="49" charset="0"/>
                <a:cs typeface="+mn-cs"/>
              </a:rPr>
              <a:t>;</a:t>
            </a:r>
          </a:p>
        </p:txBody>
      </p:sp>
      <p:sp>
        <p:nvSpPr>
          <p:cNvPr id="5" name="AutoShape 3"/>
          <p:cNvSpPr>
            <a:spLocks noChangeArrowheads="1"/>
          </p:cNvSpPr>
          <p:nvPr/>
        </p:nvSpPr>
        <p:spPr bwMode="auto">
          <a:xfrm>
            <a:off x="824205" y="2877154"/>
            <a:ext cx="6929405" cy="1247775"/>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2000" b="0" dirty="0">
                <a:solidFill>
                  <a:srgbClr val="0000CC"/>
                </a:solidFill>
                <a:latin typeface="Lucida Sans Typewriter" pitchFamily="49" charset="0"/>
                <a:cs typeface="+mn-cs"/>
              </a:rPr>
              <a:t>SELECT</a:t>
            </a:r>
            <a:r>
              <a:rPr lang="en-US" sz="2000" b="0" dirty="0">
                <a:latin typeface="Lucida Sans Typewriter" pitchFamily="49" charset="0"/>
                <a:cs typeface="+mn-cs"/>
              </a:rPr>
              <a:t> </a:t>
            </a:r>
            <a:r>
              <a:rPr lang="en-US" sz="2000" b="0" dirty="0" err="1" smtClean="0">
                <a:latin typeface="Lucida Sans Typewriter" pitchFamily="49" charset="0"/>
                <a:cs typeface="+mn-cs"/>
              </a:rPr>
              <a:t>SalesOrderID</a:t>
            </a:r>
            <a:r>
              <a:rPr lang="en-US" sz="2000" b="0" dirty="0" smtClean="0">
                <a:latin typeface="Lucida Sans Typewriter" pitchFamily="49" charset="0"/>
                <a:cs typeface="+mn-cs"/>
              </a:rPr>
              <a:t>, </a:t>
            </a:r>
            <a:r>
              <a:rPr lang="en-US" sz="2000" b="0" dirty="0" err="1" smtClean="0">
                <a:latin typeface="Lucida Sans Typewriter" pitchFamily="49" charset="0"/>
                <a:cs typeface="+mn-cs"/>
              </a:rPr>
              <a:t>CustomerID</a:t>
            </a:r>
            <a:r>
              <a:rPr lang="en-US" sz="2000" b="0" dirty="0" smtClean="0">
                <a:latin typeface="Lucida Sans Typewriter" pitchFamily="49" charset="0"/>
                <a:cs typeface="+mn-cs"/>
              </a:rPr>
              <a:t>, YEAR(</a:t>
            </a:r>
            <a:r>
              <a:rPr lang="en-US" sz="2000" b="0" dirty="0" err="1" smtClean="0">
                <a:latin typeface="Lucida Sans Typewriter" pitchFamily="49" charset="0"/>
                <a:cs typeface="+mn-cs"/>
              </a:rPr>
              <a:t>OrderDate</a:t>
            </a:r>
            <a:r>
              <a:rPr lang="en-US" sz="2000" b="0" dirty="0">
                <a:latin typeface="Lucida Sans Typewriter" pitchFamily="49" charset="0"/>
                <a:cs typeface="+mn-cs"/>
              </a:rPr>
              <a:t>) </a:t>
            </a:r>
            <a:r>
              <a:rPr lang="en-US" sz="2000" b="0" dirty="0">
                <a:solidFill>
                  <a:srgbClr val="0000CC"/>
                </a:solidFill>
                <a:latin typeface="Lucida Sans Typewriter" pitchFamily="49" charset="0"/>
                <a:cs typeface="+mn-cs"/>
              </a:rPr>
              <a:t>AS </a:t>
            </a:r>
            <a:r>
              <a:rPr lang="en-US" sz="2000" b="0" dirty="0" err="1" smtClean="0">
                <a:latin typeface="Lucida Sans Typewriter" pitchFamily="49" charset="0"/>
                <a:cs typeface="+mn-cs"/>
              </a:rPr>
              <a:t>OrderYear</a:t>
            </a:r>
            <a:endParaRPr lang="en-US" sz="2000" b="0" dirty="0">
              <a:latin typeface="Lucida Sans Typewriter" pitchFamily="49" charset="0"/>
              <a:cs typeface="+mn-cs"/>
            </a:endParaRPr>
          </a:p>
          <a:p>
            <a:pPr defTabSz="457200">
              <a:lnSpc>
                <a:spcPct val="90000"/>
              </a:lnSpc>
              <a:tabLst>
                <a:tab pos="457200" algn="l"/>
              </a:tabLst>
              <a:defRPr/>
            </a:pPr>
            <a:r>
              <a:rPr lang="en-US" sz="2000" b="0" dirty="0">
                <a:solidFill>
                  <a:srgbClr val="0000CC"/>
                </a:solidFill>
                <a:latin typeface="Lucida Sans Typewriter" pitchFamily="49" charset="0"/>
                <a:cs typeface="+mn-cs"/>
              </a:rPr>
              <a:t>FROM </a:t>
            </a:r>
            <a:r>
              <a:rPr lang="en-US" sz="2000" b="0" dirty="0" err="1" smtClean="0">
                <a:latin typeface="Lucida Sans Typewriter" pitchFamily="49" charset="0"/>
                <a:cs typeface="+mn-cs"/>
              </a:rPr>
              <a:t>Sales.SalesOrderHeader</a:t>
            </a:r>
            <a:endParaRPr lang="en-US" sz="2000" b="0" dirty="0">
              <a:latin typeface="Lucida Sans Typewriter" pitchFamily="49" charset="0"/>
              <a:cs typeface="+mn-cs"/>
            </a:endParaRPr>
          </a:p>
          <a:p>
            <a:pPr defTabSz="457200">
              <a:lnSpc>
                <a:spcPct val="90000"/>
              </a:lnSpc>
              <a:tabLst>
                <a:tab pos="457200" algn="l"/>
              </a:tabLst>
              <a:defRPr/>
            </a:pPr>
            <a:r>
              <a:rPr lang="en-US" sz="2000" b="0" dirty="0">
                <a:solidFill>
                  <a:srgbClr val="0000CC"/>
                </a:solidFill>
                <a:latin typeface="Lucida Sans Typewriter" pitchFamily="49" charset="0"/>
                <a:cs typeface="+mn-cs"/>
              </a:rPr>
              <a:t>ORDER BY </a:t>
            </a:r>
            <a:r>
              <a:rPr lang="en-US" sz="2000" b="0" dirty="0" err="1" smtClean="0">
                <a:latin typeface="Lucida Sans Typewriter" pitchFamily="49" charset="0"/>
                <a:cs typeface="+mn-cs"/>
              </a:rPr>
              <a:t>OrderYear</a:t>
            </a:r>
            <a:r>
              <a:rPr lang="en-US" sz="2000" b="0" dirty="0">
                <a:latin typeface="Lucida Sans Typewriter" pitchFamily="49" charset="0"/>
                <a:cs typeface="+mn-cs"/>
              </a:rPr>
              <a:t>;</a:t>
            </a:r>
          </a:p>
        </p:txBody>
      </p:sp>
      <p:sp>
        <p:nvSpPr>
          <p:cNvPr id="6" name="AutoShape 3"/>
          <p:cNvSpPr>
            <a:spLocks noChangeArrowheads="1"/>
          </p:cNvSpPr>
          <p:nvPr/>
        </p:nvSpPr>
        <p:spPr bwMode="auto">
          <a:xfrm>
            <a:off x="824206" y="4670227"/>
            <a:ext cx="6929404" cy="95904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2000" b="0" dirty="0">
                <a:solidFill>
                  <a:srgbClr val="0000CC"/>
                </a:solidFill>
                <a:latin typeface="Lucida Sans Typewriter" pitchFamily="49" charset="0"/>
                <a:cs typeface="+mn-cs"/>
              </a:rPr>
              <a:t>SELECT</a:t>
            </a:r>
            <a:r>
              <a:rPr lang="en-US" sz="2000" b="0" dirty="0">
                <a:latin typeface="Lucida Sans Typewriter" pitchFamily="49" charset="0"/>
                <a:cs typeface="+mn-cs"/>
              </a:rPr>
              <a:t> </a:t>
            </a:r>
            <a:r>
              <a:rPr lang="en-US" sz="2000" b="0" dirty="0" err="1" smtClean="0">
                <a:latin typeface="Lucida Sans Typewriter" pitchFamily="49" charset="0"/>
                <a:cs typeface="+mn-cs"/>
              </a:rPr>
              <a:t>SalesOrderID</a:t>
            </a:r>
            <a:r>
              <a:rPr lang="en-US" sz="2000" b="0" dirty="0" smtClean="0">
                <a:latin typeface="Lucida Sans Typewriter" pitchFamily="49" charset="0"/>
                <a:cs typeface="+mn-cs"/>
              </a:rPr>
              <a:t>, </a:t>
            </a:r>
            <a:r>
              <a:rPr lang="en-US" sz="2000" b="0" dirty="0" err="1" smtClean="0">
                <a:latin typeface="Lucida Sans Typewriter" pitchFamily="49" charset="0"/>
                <a:cs typeface="+mn-cs"/>
              </a:rPr>
              <a:t>CustomerID</a:t>
            </a:r>
            <a:r>
              <a:rPr lang="en-US" sz="2000" b="0" dirty="0" smtClean="0">
                <a:latin typeface="Lucida Sans Typewriter" pitchFamily="49" charset="0"/>
                <a:cs typeface="+mn-cs"/>
              </a:rPr>
              <a:t>, </a:t>
            </a:r>
            <a:r>
              <a:rPr lang="en-US" sz="2000" b="0" dirty="0" err="1" smtClean="0">
                <a:latin typeface="Lucida Sans Typewriter" pitchFamily="49" charset="0"/>
                <a:cs typeface="+mn-cs"/>
              </a:rPr>
              <a:t>OrderDate</a:t>
            </a:r>
            <a:endParaRPr lang="en-US" sz="2000" b="0" dirty="0">
              <a:latin typeface="Lucida Sans Typewriter" pitchFamily="49" charset="0"/>
              <a:cs typeface="+mn-cs"/>
            </a:endParaRPr>
          </a:p>
          <a:p>
            <a:pPr defTabSz="457200">
              <a:lnSpc>
                <a:spcPct val="90000"/>
              </a:lnSpc>
              <a:tabLst>
                <a:tab pos="457200" algn="l"/>
              </a:tabLst>
              <a:defRPr/>
            </a:pPr>
            <a:r>
              <a:rPr lang="en-US" sz="2000" b="0" dirty="0">
                <a:solidFill>
                  <a:srgbClr val="0000CC"/>
                </a:solidFill>
                <a:latin typeface="Lucida Sans Typewriter" pitchFamily="49" charset="0"/>
                <a:cs typeface="+mn-cs"/>
              </a:rPr>
              <a:t>FROM</a:t>
            </a:r>
            <a:r>
              <a:rPr lang="en-US" sz="2000" b="0" dirty="0">
                <a:latin typeface="Lucida Sans Typewriter" pitchFamily="49" charset="0"/>
                <a:cs typeface="+mn-cs"/>
              </a:rPr>
              <a:t> </a:t>
            </a:r>
            <a:r>
              <a:rPr lang="en-US" sz="2000" b="0" dirty="0" err="1" smtClean="0">
                <a:latin typeface="Lucida Sans Typewriter" pitchFamily="49" charset="0"/>
                <a:cs typeface="+mn-cs"/>
              </a:rPr>
              <a:t>Sales.SalesOrderHeader</a:t>
            </a:r>
            <a:endParaRPr lang="en-US" sz="2000" b="0" dirty="0">
              <a:latin typeface="Lucida Sans Typewriter" pitchFamily="49" charset="0"/>
              <a:cs typeface="+mn-cs"/>
            </a:endParaRPr>
          </a:p>
          <a:p>
            <a:pPr defTabSz="457200">
              <a:lnSpc>
                <a:spcPct val="90000"/>
              </a:lnSpc>
              <a:tabLst>
                <a:tab pos="457200" algn="l"/>
              </a:tabLst>
              <a:defRPr/>
            </a:pPr>
            <a:r>
              <a:rPr lang="en-US" sz="2000" b="0" dirty="0">
                <a:solidFill>
                  <a:srgbClr val="0000CC"/>
                </a:solidFill>
                <a:latin typeface="Lucida Sans Typewriter" pitchFamily="49" charset="0"/>
                <a:cs typeface="+mn-cs"/>
              </a:rPr>
              <a:t>ORDER BY </a:t>
            </a:r>
            <a:r>
              <a:rPr lang="en-US" sz="2000" b="0" dirty="0" err="1" smtClean="0">
                <a:latin typeface="Lucida Sans Typewriter" pitchFamily="49" charset="0"/>
                <a:cs typeface="+mn-cs"/>
              </a:rPr>
              <a:t>OrderDate</a:t>
            </a:r>
            <a:r>
              <a:rPr lang="en-US" sz="2000" b="0" dirty="0" smtClean="0">
                <a:latin typeface="Lucida Sans Typewriter" pitchFamily="49" charset="0"/>
                <a:cs typeface="+mn-cs"/>
              </a:rPr>
              <a:t> </a:t>
            </a:r>
            <a:r>
              <a:rPr lang="en-US" sz="2000" b="0" dirty="0" smtClean="0">
                <a:solidFill>
                  <a:srgbClr val="0000CC"/>
                </a:solidFill>
                <a:latin typeface="Lucida Sans Typewriter" pitchFamily="49" charset="0"/>
                <a:cs typeface="+mn-cs"/>
              </a:rPr>
              <a:t>DESC</a:t>
            </a:r>
            <a:r>
              <a:rPr lang="en-US" sz="2000" b="0" dirty="0" smtClean="0">
                <a:latin typeface="Lucida Sans Typewriter" pitchFamily="49" charset="0"/>
                <a:cs typeface="+mn-cs"/>
              </a:rPr>
              <a:t>;</a:t>
            </a:r>
            <a:endParaRPr lang="en-US" sz="2000" b="0" dirty="0">
              <a:latin typeface="Lucida Sans Typewriter" pitchFamily="49" charset="0"/>
              <a:cs typeface="+mn-cs"/>
            </a:endParaRPr>
          </a:p>
        </p:txBody>
      </p:sp>
    </p:spTree>
    <p:extLst>
      <p:ext uri="{BB962C8B-B14F-4D97-AF65-F5344CB8AC3E}">
        <p14:creationId xmlns:p14="http://schemas.microsoft.com/office/powerpoint/2010/main" val="17985735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0"/>
            <a:ext cx="8485217" cy="741363"/>
          </a:xfrm>
        </p:spPr>
        <p:txBody>
          <a:bodyPr/>
          <a:lstStyle/>
          <a:p>
            <a:r>
              <a:rPr lang="en-US" dirty="0" smtClean="0"/>
              <a:t>Filtering data in the WHERE clause</a:t>
            </a:r>
            <a:endParaRPr lang="en-US" dirty="0"/>
          </a:p>
        </p:txBody>
      </p:sp>
      <p:sp>
        <p:nvSpPr>
          <p:cNvPr id="3" name="Content Placeholder 2"/>
          <p:cNvSpPr>
            <a:spLocks noGrp="1"/>
          </p:cNvSpPr>
          <p:nvPr>
            <p:ph idx="1"/>
          </p:nvPr>
        </p:nvSpPr>
        <p:spPr/>
        <p:txBody>
          <a:bodyPr/>
          <a:lstStyle/>
          <a:p>
            <a:pPr rtl="0" fontAlgn="base"/>
            <a:r>
              <a:rPr lang="en-US" sz="2000" dirty="0" smtClean="0">
                <a:solidFill>
                  <a:schemeClr val="tx1"/>
                </a:solidFill>
                <a:effectLst/>
              </a:rPr>
              <a:t>WHERE clauses use predicates</a:t>
            </a:r>
            <a:endParaRPr lang="en-US" sz="2000" dirty="0" smtClean="0">
              <a:effectLst/>
            </a:endParaRPr>
          </a:p>
          <a:p>
            <a:pPr lvl="1"/>
            <a:r>
              <a:rPr lang="en-US" sz="2000" dirty="0" smtClean="0">
                <a:solidFill>
                  <a:schemeClr val="tx1"/>
                </a:solidFill>
                <a:effectLst/>
              </a:rPr>
              <a:t>Must be expressed as logical conditions</a:t>
            </a:r>
            <a:endParaRPr lang="en-US" sz="2000" dirty="0" smtClean="0">
              <a:effectLst/>
            </a:endParaRPr>
          </a:p>
          <a:p>
            <a:pPr lvl="1"/>
            <a:r>
              <a:rPr lang="en-US" sz="2000" dirty="0" smtClean="0">
                <a:solidFill>
                  <a:schemeClr val="tx1"/>
                </a:solidFill>
                <a:effectLst/>
              </a:rPr>
              <a:t>Only rows for which predicate evaluates to TRUE are accepted</a:t>
            </a:r>
            <a:endParaRPr lang="en-US" sz="2000" dirty="0" smtClean="0">
              <a:effectLst/>
            </a:endParaRPr>
          </a:p>
          <a:p>
            <a:pPr lvl="1"/>
            <a:r>
              <a:rPr lang="en-US" sz="2000" dirty="0" smtClean="0">
                <a:solidFill>
                  <a:schemeClr val="tx1"/>
                </a:solidFill>
                <a:effectLst/>
              </a:rPr>
              <a:t>Values of FALSE or UNKNOWN are filtered out</a:t>
            </a:r>
            <a:endParaRPr lang="en-US" sz="2000" dirty="0" smtClean="0">
              <a:effectLst/>
            </a:endParaRPr>
          </a:p>
          <a:p>
            <a:pPr rtl="0" fontAlgn="base"/>
            <a:r>
              <a:rPr lang="en-US" sz="2000" dirty="0" smtClean="0">
                <a:solidFill>
                  <a:schemeClr val="tx1"/>
                </a:solidFill>
                <a:effectLst/>
              </a:rPr>
              <a:t>WHERE clause follows FROM, precedes other clauses</a:t>
            </a:r>
            <a:endParaRPr lang="en-US" sz="2000" dirty="0" smtClean="0">
              <a:effectLst/>
            </a:endParaRPr>
          </a:p>
          <a:p>
            <a:pPr lvl="1"/>
            <a:r>
              <a:rPr lang="en-US" sz="2000" dirty="0" smtClean="0">
                <a:solidFill>
                  <a:schemeClr val="tx1"/>
                </a:solidFill>
                <a:effectLst/>
              </a:rPr>
              <a:t>Can’t see aliases declared in SELECT clause</a:t>
            </a:r>
            <a:endParaRPr lang="en-US" sz="2000" dirty="0" smtClean="0">
              <a:effectLst/>
            </a:endParaRPr>
          </a:p>
          <a:p>
            <a:pPr rtl="0" fontAlgn="base"/>
            <a:r>
              <a:rPr lang="en-US" sz="2000" dirty="0" smtClean="0">
                <a:solidFill>
                  <a:schemeClr val="tx1"/>
                </a:solidFill>
                <a:effectLst/>
              </a:rPr>
              <a:t>Can be optimized by SQL Server to use indexes</a:t>
            </a:r>
            <a:endParaRPr lang="en-US" sz="2000" dirty="0" smtClean="0">
              <a:effectLst/>
            </a:endParaRPr>
          </a:p>
        </p:txBody>
      </p:sp>
    </p:spTree>
    <p:extLst>
      <p:ext uri="{BB962C8B-B14F-4D97-AF65-F5344CB8AC3E}">
        <p14:creationId xmlns:p14="http://schemas.microsoft.com/office/powerpoint/2010/main" val="22727593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clause</a:t>
            </a:r>
            <a:r>
              <a:rPr lang="en-US" baseline="0" dirty="0" smtClean="0"/>
              <a:t> syntax</a:t>
            </a:r>
            <a:endParaRPr lang="en-US" dirty="0"/>
          </a:p>
        </p:txBody>
      </p:sp>
      <p:sp>
        <p:nvSpPr>
          <p:cNvPr id="3" name="Content Placeholder 2"/>
          <p:cNvSpPr>
            <a:spLocks noGrp="1"/>
          </p:cNvSpPr>
          <p:nvPr>
            <p:ph idx="1"/>
          </p:nvPr>
        </p:nvSpPr>
        <p:spPr>
          <a:xfrm>
            <a:off x="458788" y="992188"/>
            <a:ext cx="7751762" cy="5291654"/>
          </a:xfrm>
        </p:spPr>
        <p:txBody>
          <a:bodyPr/>
          <a:lstStyle/>
          <a:p>
            <a:r>
              <a:rPr lang="en-US" dirty="0" smtClean="0"/>
              <a:t>Filter rows for customers in territory 6</a:t>
            </a:r>
          </a:p>
          <a:p>
            <a:endParaRPr lang="en-US" dirty="0"/>
          </a:p>
          <a:p>
            <a:pPr>
              <a:buNone/>
            </a:pPr>
            <a:endParaRPr lang="en-US" dirty="0" smtClean="0"/>
          </a:p>
          <a:p>
            <a:endParaRPr lang="en-US" dirty="0" smtClean="0"/>
          </a:p>
          <a:p>
            <a:endParaRPr lang="en-US" dirty="0"/>
          </a:p>
          <a:p>
            <a:r>
              <a:rPr lang="en-US" dirty="0" smtClean="0"/>
              <a:t>Filter rows for orders in territories greater than or equal to 6</a:t>
            </a:r>
          </a:p>
          <a:p>
            <a:endParaRPr lang="en-US" dirty="0"/>
          </a:p>
          <a:p>
            <a:pPr>
              <a:buNone/>
            </a:pPr>
            <a:endParaRPr lang="en-US" dirty="0" smtClean="0"/>
          </a:p>
          <a:p>
            <a:endParaRPr lang="en-US" dirty="0" smtClean="0"/>
          </a:p>
          <a:p>
            <a:endParaRPr lang="en-US" dirty="0"/>
          </a:p>
          <a:p>
            <a:endParaRPr lang="en-US" dirty="0" smtClean="0"/>
          </a:p>
          <a:p>
            <a:r>
              <a:rPr lang="en-US" dirty="0" smtClean="0"/>
              <a:t>Filter orders within a range of dates</a:t>
            </a:r>
          </a:p>
          <a:p>
            <a:endParaRPr lang="en-US" dirty="0"/>
          </a:p>
        </p:txBody>
      </p:sp>
      <p:sp>
        <p:nvSpPr>
          <p:cNvPr id="4" name="AutoShape 3"/>
          <p:cNvSpPr>
            <a:spLocks noChangeArrowheads="1"/>
          </p:cNvSpPr>
          <p:nvPr/>
        </p:nvSpPr>
        <p:spPr bwMode="auto">
          <a:xfrm>
            <a:off x="680198" y="1293803"/>
            <a:ext cx="7318384" cy="105495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CC"/>
                </a:solidFill>
              </a:rPr>
              <a:t>SELECT</a:t>
            </a:r>
            <a:r>
              <a:rPr lang="en-US" sz="2000" b="0" dirty="0"/>
              <a:t> </a:t>
            </a:r>
            <a:r>
              <a:rPr lang="en-US" sz="2000" b="0" dirty="0" err="1"/>
              <a:t>CustomerID</a:t>
            </a:r>
            <a:r>
              <a:rPr lang="en-US" sz="2000" b="0" dirty="0"/>
              <a:t>, </a:t>
            </a:r>
            <a:r>
              <a:rPr lang="en-US" sz="2000" b="0" dirty="0" err="1"/>
              <a:t>TerritoryID</a:t>
            </a:r>
            <a:endParaRPr lang="en-US" sz="2000" b="0" dirty="0"/>
          </a:p>
          <a:p>
            <a:r>
              <a:rPr lang="en-US" sz="2000" b="0" dirty="0">
                <a:solidFill>
                  <a:srgbClr val="0000CC"/>
                </a:solidFill>
              </a:rPr>
              <a:t>FROM</a:t>
            </a:r>
            <a:r>
              <a:rPr lang="en-US" sz="2000" b="0" dirty="0"/>
              <a:t> </a:t>
            </a:r>
            <a:r>
              <a:rPr lang="en-US" sz="2000" b="0" dirty="0" err="1"/>
              <a:t>Sales.Customer</a:t>
            </a:r>
            <a:endParaRPr lang="en-US" sz="2000" b="0" dirty="0"/>
          </a:p>
          <a:p>
            <a:r>
              <a:rPr lang="en-US" sz="2000" b="0" dirty="0">
                <a:solidFill>
                  <a:srgbClr val="0000CC"/>
                </a:solidFill>
              </a:rPr>
              <a:t>WHERE</a:t>
            </a:r>
            <a:r>
              <a:rPr lang="en-US" sz="2000" b="0" dirty="0"/>
              <a:t> </a:t>
            </a:r>
            <a:r>
              <a:rPr lang="en-US" sz="2000" b="0" dirty="0" err="1"/>
              <a:t>TerritoryID</a:t>
            </a:r>
            <a:r>
              <a:rPr lang="en-US" sz="2000" b="0" dirty="0"/>
              <a:t> = 6;</a:t>
            </a:r>
          </a:p>
        </p:txBody>
      </p:sp>
      <p:sp>
        <p:nvSpPr>
          <p:cNvPr id="5" name="AutoShape 3"/>
          <p:cNvSpPr>
            <a:spLocks noChangeArrowheads="1"/>
          </p:cNvSpPr>
          <p:nvPr/>
        </p:nvSpPr>
        <p:spPr bwMode="auto">
          <a:xfrm>
            <a:off x="675477" y="2868213"/>
            <a:ext cx="7318384" cy="105495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CC"/>
                </a:solidFill>
              </a:rPr>
              <a:t>SELECT</a:t>
            </a:r>
            <a:r>
              <a:rPr lang="en-US" sz="2000" b="0" dirty="0"/>
              <a:t> </a:t>
            </a:r>
            <a:r>
              <a:rPr lang="en-US" sz="2000" b="0" dirty="0" err="1"/>
              <a:t>CustomerID</a:t>
            </a:r>
            <a:r>
              <a:rPr lang="en-US" sz="2000" b="0" dirty="0"/>
              <a:t>, </a:t>
            </a:r>
            <a:r>
              <a:rPr lang="en-US" sz="2000" b="0" dirty="0" err="1"/>
              <a:t>TerritoryID</a:t>
            </a:r>
            <a:endParaRPr lang="en-US" sz="2000" b="0" dirty="0"/>
          </a:p>
          <a:p>
            <a:r>
              <a:rPr lang="en-US" sz="2000" b="0" dirty="0">
                <a:solidFill>
                  <a:srgbClr val="0000CC"/>
                </a:solidFill>
              </a:rPr>
              <a:t>FROM</a:t>
            </a:r>
            <a:r>
              <a:rPr lang="en-US" sz="2000" b="0" dirty="0"/>
              <a:t> </a:t>
            </a:r>
            <a:r>
              <a:rPr lang="en-US" sz="2000" b="0" dirty="0" err="1"/>
              <a:t>Sales.Customer</a:t>
            </a:r>
            <a:endParaRPr lang="en-US" sz="2000" b="0" dirty="0"/>
          </a:p>
          <a:p>
            <a:r>
              <a:rPr lang="en-US" sz="2000" b="0" dirty="0">
                <a:solidFill>
                  <a:srgbClr val="0000CC"/>
                </a:solidFill>
              </a:rPr>
              <a:t>WHERE</a:t>
            </a:r>
            <a:r>
              <a:rPr lang="en-US" sz="2000" b="0" dirty="0"/>
              <a:t> </a:t>
            </a:r>
            <a:r>
              <a:rPr lang="en-US" sz="2000" b="0" dirty="0" err="1"/>
              <a:t>TerritoryID</a:t>
            </a:r>
            <a:r>
              <a:rPr lang="en-US" sz="2000" b="0" dirty="0"/>
              <a:t> &gt;</a:t>
            </a:r>
            <a:r>
              <a:rPr lang="en-US" sz="2000" b="0" dirty="0" smtClean="0"/>
              <a:t>= 6;</a:t>
            </a:r>
            <a:endParaRPr lang="en-US" sz="2000" b="0" dirty="0"/>
          </a:p>
        </p:txBody>
      </p:sp>
      <p:sp>
        <p:nvSpPr>
          <p:cNvPr id="6" name="AutoShape 3"/>
          <p:cNvSpPr>
            <a:spLocks noChangeArrowheads="1"/>
          </p:cNvSpPr>
          <p:nvPr/>
        </p:nvSpPr>
        <p:spPr bwMode="auto">
          <a:xfrm>
            <a:off x="675477" y="4742401"/>
            <a:ext cx="7318384" cy="105495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CC"/>
                </a:solidFill>
              </a:rPr>
              <a:t>SELECT</a:t>
            </a:r>
            <a:r>
              <a:rPr lang="en-US" sz="2000" b="0" dirty="0"/>
              <a:t> </a:t>
            </a:r>
            <a:r>
              <a:rPr lang="en-US" sz="2000" b="0" dirty="0" err="1"/>
              <a:t>CustomerID</a:t>
            </a:r>
            <a:r>
              <a:rPr lang="en-US" sz="2000" b="0" dirty="0"/>
              <a:t>, </a:t>
            </a:r>
            <a:r>
              <a:rPr lang="en-US" sz="2000" b="0" dirty="0" err="1" smtClean="0"/>
              <a:t>TerritoryID</a:t>
            </a:r>
            <a:r>
              <a:rPr lang="en-US" sz="2000" b="0" dirty="0" smtClean="0"/>
              <a:t>, </a:t>
            </a:r>
            <a:r>
              <a:rPr lang="en-US" sz="2000" b="0" dirty="0" err="1" smtClean="0"/>
              <a:t>StoreID</a:t>
            </a:r>
            <a:endParaRPr lang="en-US" sz="2000" b="0" dirty="0"/>
          </a:p>
          <a:p>
            <a:r>
              <a:rPr lang="en-US" sz="2000" b="0" dirty="0">
                <a:solidFill>
                  <a:srgbClr val="0000CC"/>
                </a:solidFill>
              </a:rPr>
              <a:t>FROM</a:t>
            </a:r>
            <a:r>
              <a:rPr lang="en-US" sz="2000" b="0" dirty="0"/>
              <a:t> </a:t>
            </a:r>
            <a:r>
              <a:rPr lang="en-US" sz="2000" b="0" dirty="0" err="1"/>
              <a:t>Sales.Customer</a:t>
            </a:r>
            <a:endParaRPr lang="en-US" sz="2000" b="0" dirty="0"/>
          </a:p>
          <a:p>
            <a:r>
              <a:rPr lang="en-US" sz="2000" b="0" dirty="0">
                <a:solidFill>
                  <a:srgbClr val="0000CC"/>
                </a:solidFill>
              </a:rPr>
              <a:t>WHERE</a:t>
            </a:r>
            <a:r>
              <a:rPr lang="en-US" sz="2000" b="0" dirty="0"/>
              <a:t> </a:t>
            </a:r>
            <a:r>
              <a:rPr lang="en-US" sz="2000" b="0" dirty="0" err="1" smtClean="0"/>
              <a:t>StoreID</a:t>
            </a:r>
            <a:r>
              <a:rPr lang="en-US" sz="2000" b="0" dirty="0" smtClean="0"/>
              <a:t> &gt;= 1000 </a:t>
            </a:r>
            <a:r>
              <a:rPr lang="en-US" sz="2000" b="0" dirty="0" smtClean="0">
                <a:solidFill>
                  <a:srgbClr val="0000CC"/>
                </a:solidFill>
              </a:rPr>
              <a:t>AND</a:t>
            </a:r>
            <a:r>
              <a:rPr lang="en-US" sz="2000" b="0" dirty="0" smtClean="0"/>
              <a:t> </a:t>
            </a:r>
            <a:r>
              <a:rPr lang="en-US" sz="2000" b="0" dirty="0" err="1" smtClean="0"/>
              <a:t>StoreID</a:t>
            </a:r>
            <a:r>
              <a:rPr lang="en-US" sz="2000" b="0" dirty="0" smtClean="0"/>
              <a:t> &lt;= 1200;</a:t>
            </a:r>
            <a:endParaRPr lang="en-US" sz="2000" b="0" dirty="0"/>
          </a:p>
        </p:txBody>
      </p:sp>
    </p:spTree>
    <p:extLst>
      <p:ext uri="{BB962C8B-B14F-4D97-AF65-F5344CB8AC3E}">
        <p14:creationId xmlns:p14="http://schemas.microsoft.com/office/powerpoint/2010/main" val="12685888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0"/>
            <a:ext cx="8528350" cy="741363"/>
          </a:xfrm>
        </p:spPr>
        <p:txBody>
          <a:bodyPr/>
          <a:lstStyle/>
          <a:p>
            <a:r>
              <a:rPr lang="en-US" dirty="0"/>
              <a:t>Filtering </a:t>
            </a:r>
            <a:r>
              <a:rPr lang="en-US" dirty="0" smtClean="0"/>
              <a:t>data in the </a:t>
            </a:r>
            <a:r>
              <a:rPr lang="en-US" dirty="0"/>
              <a:t>SELECT </a:t>
            </a:r>
            <a:r>
              <a:rPr lang="en-US" dirty="0" smtClean="0"/>
              <a:t>clause</a:t>
            </a:r>
            <a:endParaRPr lang="en-US" dirty="0"/>
          </a:p>
        </p:txBody>
      </p:sp>
      <p:sp>
        <p:nvSpPr>
          <p:cNvPr id="3" name="Content Placeholder 2"/>
          <p:cNvSpPr>
            <a:spLocks noGrp="1"/>
          </p:cNvSpPr>
          <p:nvPr>
            <p:ph idx="1"/>
          </p:nvPr>
        </p:nvSpPr>
        <p:spPr>
          <a:xfrm>
            <a:off x="458787" y="992188"/>
            <a:ext cx="8134067" cy="4386262"/>
          </a:xfrm>
        </p:spPr>
        <p:txBody>
          <a:bodyPr>
            <a:noAutofit/>
          </a:bodyPr>
          <a:lstStyle/>
          <a:p>
            <a:r>
              <a:rPr lang="en-US" sz="2000" dirty="0" smtClean="0"/>
              <a:t>TOP allows you to limit the number or percentage of rows returned Works with ORDER BY clause to limit rows by sort order</a:t>
            </a:r>
          </a:p>
          <a:p>
            <a:pPr lvl="1"/>
            <a:r>
              <a:rPr lang="en-US" sz="2000" dirty="0" smtClean="0"/>
              <a:t>If ORDER BY list is not unique, results are not deterministic (no single correct result set)</a:t>
            </a:r>
          </a:p>
          <a:p>
            <a:pPr lvl="1"/>
            <a:r>
              <a:rPr lang="en-US" sz="2000" dirty="0" smtClean="0"/>
              <a:t>Modify ORDER BY list to ensure uniqueness, or use TOP WITH TIES</a:t>
            </a:r>
          </a:p>
          <a:p>
            <a:r>
              <a:rPr lang="en-US" sz="2000" dirty="0" smtClean="0"/>
              <a:t>Added to SELECT clause:</a:t>
            </a:r>
          </a:p>
          <a:p>
            <a:pPr lvl="1"/>
            <a:r>
              <a:rPr lang="en-US" sz="2000" dirty="0" smtClean="0"/>
              <a:t>SELECT TOP (N) | TOP (N) Percent</a:t>
            </a:r>
          </a:p>
          <a:p>
            <a:pPr lvl="2"/>
            <a:r>
              <a:rPr lang="en-US" sz="2000" dirty="0" smtClean="0"/>
              <a:t>With percent, number of rows rounded up</a:t>
            </a:r>
          </a:p>
          <a:p>
            <a:pPr lvl="1"/>
            <a:r>
              <a:rPr lang="en-US" sz="2000" dirty="0" smtClean="0"/>
              <a:t>SELECT TOP (N) WITH TIES</a:t>
            </a:r>
          </a:p>
          <a:p>
            <a:pPr lvl="2"/>
            <a:r>
              <a:rPr lang="en-US" sz="2000" dirty="0" smtClean="0"/>
              <a:t>Retrieve duplicates where applicable (nondeterministic)</a:t>
            </a:r>
          </a:p>
          <a:p>
            <a:r>
              <a:rPr lang="en-US" sz="2000" dirty="0" smtClean="0"/>
              <a:t>TOP is proprietary to Microsoft SQL Server</a:t>
            </a:r>
          </a:p>
        </p:txBody>
      </p:sp>
    </p:spTree>
    <p:extLst>
      <p:ext uri="{BB962C8B-B14F-4D97-AF65-F5344CB8AC3E}">
        <p14:creationId xmlns:p14="http://schemas.microsoft.com/office/powerpoint/2010/main" val="27329261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Filtering using TOP</a:t>
            </a:r>
            <a:endParaRPr lang="en-US" dirty="0"/>
          </a:p>
        </p:txBody>
      </p:sp>
      <p:sp>
        <p:nvSpPr>
          <p:cNvPr id="3" name="Content Placeholder 2"/>
          <p:cNvSpPr>
            <a:spLocks noGrp="1"/>
          </p:cNvSpPr>
          <p:nvPr>
            <p:ph idx="1"/>
          </p:nvPr>
        </p:nvSpPr>
        <p:spPr>
          <a:xfrm>
            <a:off x="458788" y="992188"/>
            <a:ext cx="7751762" cy="5291654"/>
          </a:xfrm>
        </p:spPr>
        <p:txBody>
          <a:bodyPr/>
          <a:lstStyle/>
          <a:p>
            <a:r>
              <a:rPr lang="en-US" dirty="0" smtClean="0"/>
              <a:t>Filter rows for customers to display top 20 </a:t>
            </a:r>
            <a:r>
              <a:rPr lang="en-US" dirty="0" err="1" smtClean="0"/>
              <a:t>TotalDue</a:t>
            </a:r>
            <a:r>
              <a:rPr lang="en-US" dirty="0" smtClean="0"/>
              <a:t> items</a:t>
            </a:r>
            <a:endParaRPr lang="en-US" dirty="0"/>
          </a:p>
          <a:p>
            <a:pPr>
              <a:buNone/>
            </a:pPr>
            <a:endParaRPr lang="en-US" dirty="0" smtClean="0"/>
          </a:p>
          <a:p>
            <a:endParaRPr lang="en-US" dirty="0" smtClean="0"/>
          </a:p>
          <a:p>
            <a:endParaRPr lang="en-US" dirty="0"/>
          </a:p>
          <a:p>
            <a:endParaRPr lang="en-US" dirty="0" smtClean="0"/>
          </a:p>
          <a:p>
            <a:endParaRPr lang="en-US" dirty="0" smtClean="0"/>
          </a:p>
          <a:p>
            <a:r>
              <a:rPr lang="en-US" dirty="0"/>
              <a:t>Filter rows for customers to display top 20 </a:t>
            </a:r>
            <a:r>
              <a:rPr lang="en-US" dirty="0" err="1"/>
              <a:t>TotalDue</a:t>
            </a:r>
            <a:r>
              <a:rPr lang="en-US" dirty="0"/>
              <a:t> </a:t>
            </a:r>
            <a:r>
              <a:rPr lang="en-US" dirty="0" smtClean="0"/>
              <a:t>items with ties</a:t>
            </a:r>
            <a:endParaRPr lang="en-US" dirty="0"/>
          </a:p>
          <a:p>
            <a:endParaRPr lang="en-US" dirty="0"/>
          </a:p>
          <a:p>
            <a:pPr>
              <a:buNone/>
            </a:pPr>
            <a:endParaRPr lang="en-US" dirty="0" smtClean="0"/>
          </a:p>
          <a:p>
            <a:endParaRPr lang="en-US" dirty="0" smtClean="0"/>
          </a:p>
          <a:p>
            <a:endParaRPr lang="en-US" dirty="0"/>
          </a:p>
          <a:p>
            <a:endParaRPr lang="en-US" dirty="0" smtClean="0"/>
          </a:p>
          <a:p>
            <a:r>
              <a:rPr lang="en-US" dirty="0"/>
              <a:t>Filter rows for customers to display top 1% of </a:t>
            </a:r>
            <a:r>
              <a:rPr lang="en-US" dirty="0" err="1"/>
              <a:t>TotalDue</a:t>
            </a:r>
            <a:r>
              <a:rPr lang="en-US" dirty="0"/>
              <a:t> items</a:t>
            </a:r>
          </a:p>
          <a:p>
            <a:endParaRPr lang="en-US" dirty="0"/>
          </a:p>
        </p:txBody>
      </p:sp>
      <p:sp>
        <p:nvSpPr>
          <p:cNvPr id="4" name="AutoShape 3"/>
          <p:cNvSpPr>
            <a:spLocks noChangeArrowheads="1"/>
          </p:cNvSpPr>
          <p:nvPr/>
        </p:nvSpPr>
        <p:spPr bwMode="auto">
          <a:xfrm>
            <a:off x="575268" y="1417111"/>
            <a:ext cx="7318384" cy="124676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2000" b="0" dirty="0">
                <a:solidFill>
                  <a:srgbClr val="0000CC"/>
                </a:solidFill>
                <a:latin typeface="Lucida Sans Typewriter" pitchFamily="49" charset="0"/>
              </a:rPr>
              <a:t>SELECT</a:t>
            </a:r>
            <a:r>
              <a:rPr lang="en-US" sz="2000" b="0" dirty="0">
                <a:latin typeface="Lucida Sans Typewriter" pitchFamily="49" charset="0"/>
              </a:rPr>
              <a:t> </a:t>
            </a:r>
            <a:r>
              <a:rPr lang="en-US" sz="2000" b="0" dirty="0" smtClean="0">
                <a:solidFill>
                  <a:srgbClr val="0000CC"/>
                </a:solidFill>
                <a:latin typeface="Lucida Sans Typewriter" pitchFamily="49" charset="0"/>
              </a:rPr>
              <a:t>TOP</a:t>
            </a:r>
            <a:r>
              <a:rPr lang="en-US" sz="2000" b="0" dirty="0" smtClean="0">
                <a:latin typeface="Lucida Sans Typewriter" pitchFamily="49" charset="0"/>
              </a:rPr>
              <a:t> </a:t>
            </a:r>
            <a:r>
              <a:rPr lang="en-US" sz="2000" b="0" dirty="0" smtClean="0">
                <a:solidFill>
                  <a:srgbClr val="0000CC"/>
                </a:solidFill>
                <a:latin typeface="Lucida Sans Typewriter" pitchFamily="49" charset="0"/>
              </a:rPr>
              <a:t>(20) </a:t>
            </a:r>
            <a:r>
              <a:rPr lang="en-US" sz="2000" b="0" dirty="0" err="1" smtClean="0">
                <a:latin typeface="Lucida Sans Typewriter" pitchFamily="49" charset="0"/>
              </a:rPr>
              <a:t>SalesOrderID</a:t>
            </a:r>
            <a:r>
              <a:rPr lang="en-US" sz="2000" b="0" dirty="0">
                <a:latin typeface="Lucida Sans Typewriter" pitchFamily="49" charset="0"/>
              </a:rPr>
              <a:t>, </a:t>
            </a:r>
            <a:r>
              <a:rPr lang="en-US" sz="2000" b="0" dirty="0" err="1">
                <a:latin typeface="Lucida Sans Typewriter" pitchFamily="49" charset="0"/>
              </a:rPr>
              <a:t>CustomerID</a:t>
            </a:r>
            <a:r>
              <a:rPr lang="en-US" sz="2000" b="0" dirty="0" smtClean="0">
                <a:latin typeface="Lucida Sans Typewriter" pitchFamily="49" charset="0"/>
              </a:rPr>
              <a:t>, </a:t>
            </a:r>
            <a:r>
              <a:rPr lang="en-US" sz="2000" b="0" dirty="0" err="1" smtClean="0">
                <a:latin typeface="Lucida Sans Typewriter" pitchFamily="49" charset="0"/>
              </a:rPr>
              <a:t>TotalDue</a:t>
            </a:r>
            <a:endParaRPr lang="en-US" sz="2000" b="0" dirty="0">
              <a:latin typeface="Lucida Sans Typewriter" pitchFamily="49" charset="0"/>
            </a:endParaRPr>
          </a:p>
          <a:p>
            <a:pPr defTabSz="457200">
              <a:lnSpc>
                <a:spcPct val="90000"/>
              </a:lnSpc>
              <a:tabLst>
                <a:tab pos="457200" algn="l"/>
              </a:tabLst>
              <a:defRPr/>
            </a:pPr>
            <a:r>
              <a:rPr lang="en-US" sz="2000" b="0" dirty="0">
                <a:solidFill>
                  <a:srgbClr val="0000CC"/>
                </a:solidFill>
                <a:latin typeface="Lucida Sans Typewriter" pitchFamily="49" charset="0"/>
              </a:rPr>
              <a:t>FROM</a:t>
            </a:r>
            <a:r>
              <a:rPr lang="en-US" sz="2000" b="0" dirty="0">
                <a:latin typeface="Lucida Sans Typewriter" pitchFamily="49" charset="0"/>
              </a:rPr>
              <a:t> </a:t>
            </a:r>
            <a:r>
              <a:rPr lang="en-US" sz="2000" b="0" dirty="0" err="1">
                <a:latin typeface="Lucida Sans Typewriter" pitchFamily="49" charset="0"/>
              </a:rPr>
              <a:t>Sales.SalesOrderHeader</a:t>
            </a:r>
            <a:endParaRPr lang="en-US" sz="2000" b="0" dirty="0">
              <a:latin typeface="Lucida Sans Typewriter" pitchFamily="49" charset="0"/>
            </a:endParaRPr>
          </a:p>
          <a:p>
            <a:pPr defTabSz="457200">
              <a:lnSpc>
                <a:spcPct val="90000"/>
              </a:lnSpc>
              <a:tabLst>
                <a:tab pos="457200" algn="l"/>
              </a:tabLst>
              <a:defRPr/>
            </a:pPr>
            <a:r>
              <a:rPr lang="en-US" sz="2000" b="0" dirty="0">
                <a:solidFill>
                  <a:srgbClr val="0000CC"/>
                </a:solidFill>
                <a:latin typeface="Lucida Sans Typewriter" pitchFamily="49" charset="0"/>
              </a:rPr>
              <a:t>ORDER BY </a:t>
            </a:r>
            <a:r>
              <a:rPr lang="en-US" sz="2000" b="0" dirty="0" err="1" smtClean="0">
                <a:latin typeface="Lucida Sans Typewriter" pitchFamily="49" charset="0"/>
              </a:rPr>
              <a:t>TotalDue</a:t>
            </a:r>
            <a:r>
              <a:rPr lang="en-US" sz="2000" b="0" dirty="0">
                <a:latin typeface="Lucida Sans Typewriter" pitchFamily="49" charset="0"/>
              </a:rPr>
              <a:t> </a:t>
            </a:r>
            <a:r>
              <a:rPr lang="en-US" sz="2000" b="0" dirty="0" smtClean="0">
                <a:solidFill>
                  <a:srgbClr val="0000CC"/>
                </a:solidFill>
                <a:latin typeface="Lucida Sans Typewriter" pitchFamily="49" charset="0"/>
              </a:rPr>
              <a:t>DESC</a:t>
            </a:r>
            <a:r>
              <a:rPr lang="en-US" sz="2000" b="0" dirty="0" smtClean="0">
                <a:latin typeface="Lucida Sans Typewriter" pitchFamily="49" charset="0"/>
              </a:rPr>
              <a:t>;</a:t>
            </a:r>
            <a:endParaRPr lang="en-US" sz="2000" b="0" dirty="0">
              <a:latin typeface="Lucida Sans Typewriter" pitchFamily="49" charset="0"/>
            </a:endParaRPr>
          </a:p>
        </p:txBody>
      </p:sp>
      <p:sp>
        <p:nvSpPr>
          <p:cNvPr id="5" name="AutoShape 3"/>
          <p:cNvSpPr>
            <a:spLocks noChangeArrowheads="1"/>
          </p:cNvSpPr>
          <p:nvPr/>
        </p:nvSpPr>
        <p:spPr bwMode="auto">
          <a:xfrm>
            <a:off x="575268" y="3206057"/>
            <a:ext cx="7318384" cy="124676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2000" b="0" dirty="0">
                <a:solidFill>
                  <a:srgbClr val="0000CC"/>
                </a:solidFill>
                <a:latin typeface="Lucida Sans Typewriter" pitchFamily="49" charset="0"/>
              </a:rPr>
              <a:t>SELECT</a:t>
            </a:r>
            <a:r>
              <a:rPr lang="en-US" sz="2000" b="0" dirty="0">
                <a:latin typeface="Lucida Sans Typewriter" pitchFamily="49" charset="0"/>
              </a:rPr>
              <a:t> </a:t>
            </a:r>
            <a:r>
              <a:rPr lang="en-US" sz="2000" b="0" dirty="0">
                <a:solidFill>
                  <a:srgbClr val="0000CC"/>
                </a:solidFill>
                <a:latin typeface="Lucida Sans Typewriter" pitchFamily="49" charset="0"/>
              </a:rPr>
              <a:t>TOP</a:t>
            </a:r>
            <a:r>
              <a:rPr lang="en-US" sz="2000" b="0" dirty="0">
                <a:latin typeface="Lucida Sans Typewriter" pitchFamily="49" charset="0"/>
              </a:rPr>
              <a:t> </a:t>
            </a:r>
            <a:r>
              <a:rPr lang="en-US" sz="2000" b="0" dirty="0">
                <a:solidFill>
                  <a:srgbClr val="0000CC"/>
                </a:solidFill>
                <a:latin typeface="Lucida Sans Typewriter" pitchFamily="49" charset="0"/>
              </a:rPr>
              <a:t>(</a:t>
            </a:r>
            <a:r>
              <a:rPr lang="en-US" sz="2000" b="0" dirty="0" smtClean="0">
                <a:solidFill>
                  <a:srgbClr val="0000CC"/>
                </a:solidFill>
                <a:latin typeface="Lucida Sans Typewriter" pitchFamily="49" charset="0"/>
              </a:rPr>
              <a:t>20) WITH TIES </a:t>
            </a:r>
            <a:r>
              <a:rPr lang="en-US" sz="2000" b="0" dirty="0" err="1" smtClean="0">
                <a:latin typeface="Lucida Sans Typewriter" pitchFamily="49" charset="0"/>
              </a:rPr>
              <a:t>SalesOrderID</a:t>
            </a:r>
            <a:r>
              <a:rPr lang="en-US" sz="2000" b="0" dirty="0">
                <a:latin typeface="Lucida Sans Typewriter" pitchFamily="49" charset="0"/>
              </a:rPr>
              <a:t>, </a:t>
            </a:r>
            <a:r>
              <a:rPr lang="en-US" sz="2000" b="0" dirty="0" err="1">
                <a:latin typeface="Lucida Sans Typewriter" pitchFamily="49" charset="0"/>
              </a:rPr>
              <a:t>CustomerID</a:t>
            </a:r>
            <a:r>
              <a:rPr lang="en-US" sz="2000" b="0" dirty="0">
                <a:latin typeface="Lucida Sans Typewriter" pitchFamily="49" charset="0"/>
              </a:rPr>
              <a:t>, </a:t>
            </a:r>
            <a:r>
              <a:rPr lang="en-US" sz="2000" b="0" dirty="0" err="1">
                <a:latin typeface="Lucida Sans Typewriter" pitchFamily="49" charset="0"/>
              </a:rPr>
              <a:t>TotalDue</a:t>
            </a:r>
            <a:endParaRPr lang="en-US" sz="2000" b="0" dirty="0">
              <a:latin typeface="Lucida Sans Typewriter" pitchFamily="49" charset="0"/>
            </a:endParaRPr>
          </a:p>
          <a:p>
            <a:pPr defTabSz="457200">
              <a:lnSpc>
                <a:spcPct val="90000"/>
              </a:lnSpc>
              <a:tabLst>
                <a:tab pos="457200" algn="l"/>
              </a:tabLst>
              <a:defRPr/>
            </a:pPr>
            <a:r>
              <a:rPr lang="en-US" sz="2000" b="0" dirty="0">
                <a:solidFill>
                  <a:srgbClr val="0000CC"/>
                </a:solidFill>
                <a:latin typeface="Lucida Sans Typewriter" pitchFamily="49" charset="0"/>
              </a:rPr>
              <a:t>FROM</a:t>
            </a:r>
            <a:r>
              <a:rPr lang="en-US" sz="2000" b="0" dirty="0">
                <a:latin typeface="Lucida Sans Typewriter" pitchFamily="49" charset="0"/>
              </a:rPr>
              <a:t> </a:t>
            </a:r>
            <a:r>
              <a:rPr lang="en-US" sz="2000" b="0" dirty="0" err="1">
                <a:latin typeface="Lucida Sans Typewriter" pitchFamily="49" charset="0"/>
              </a:rPr>
              <a:t>Sales.SalesOrderHeader</a:t>
            </a:r>
            <a:endParaRPr lang="en-US" sz="2000" b="0" dirty="0">
              <a:latin typeface="Lucida Sans Typewriter" pitchFamily="49" charset="0"/>
            </a:endParaRPr>
          </a:p>
          <a:p>
            <a:pPr defTabSz="457200">
              <a:lnSpc>
                <a:spcPct val="90000"/>
              </a:lnSpc>
              <a:tabLst>
                <a:tab pos="457200" algn="l"/>
              </a:tabLst>
              <a:defRPr/>
            </a:pPr>
            <a:r>
              <a:rPr lang="en-US" sz="2000" b="0" dirty="0">
                <a:solidFill>
                  <a:srgbClr val="0000CC"/>
                </a:solidFill>
                <a:latin typeface="Lucida Sans Typewriter" pitchFamily="49" charset="0"/>
              </a:rPr>
              <a:t>ORDER BY </a:t>
            </a:r>
            <a:r>
              <a:rPr lang="en-US" sz="2000" b="0" dirty="0" err="1" smtClean="0">
                <a:latin typeface="Lucida Sans Typewriter" pitchFamily="49" charset="0"/>
              </a:rPr>
              <a:t>TotalDue</a:t>
            </a:r>
            <a:r>
              <a:rPr lang="en-US" sz="2000" b="0" dirty="0" smtClean="0">
                <a:latin typeface="Lucida Sans Typewriter" pitchFamily="49" charset="0"/>
              </a:rPr>
              <a:t> </a:t>
            </a:r>
            <a:r>
              <a:rPr lang="en-US" sz="2000" b="0" dirty="0" smtClean="0">
                <a:solidFill>
                  <a:srgbClr val="0000CC"/>
                </a:solidFill>
                <a:latin typeface="Lucida Sans Typewriter" pitchFamily="49" charset="0"/>
              </a:rPr>
              <a:t>DESC</a:t>
            </a:r>
            <a:r>
              <a:rPr lang="en-US" sz="2000" b="0" dirty="0" smtClean="0">
                <a:latin typeface="Lucida Sans Typewriter" pitchFamily="49" charset="0"/>
              </a:rPr>
              <a:t>;</a:t>
            </a:r>
            <a:endParaRPr lang="en-US" sz="2000" b="0" dirty="0">
              <a:latin typeface="Lucida Sans Typewriter" pitchFamily="49" charset="0"/>
            </a:endParaRPr>
          </a:p>
        </p:txBody>
      </p:sp>
      <p:sp>
        <p:nvSpPr>
          <p:cNvPr id="6" name="AutoShape 3"/>
          <p:cNvSpPr>
            <a:spLocks noChangeArrowheads="1"/>
          </p:cNvSpPr>
          <p:nvPr/>
        </p:nvSpPr>
        <p:spPr bwMode="auto">
          <a:xfrm>
            <a:off x="575268" y="4979528"/>
            <a:ext cx="7318384" cy="1374636"/>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CC"/>
                </a:solidFill>
              </a:rPr>
              <a:t>SELECT TOP (1) PERCENT </a:t>
            </a:r>
            <a:r>
              <a:rPr lang="en-US" sz="2000" b="0" dirty="0" err="1"/>
              <a:t>SalesOrderID</a:t>
            </a:r>
            <a:r>
              <a:rPr lang="en-US" sz="2000" b="0" dirty="0"/>
              <a:t>, </a:t>
            </a:r>
            <a:r>
              <a:rPr lang="en-US" sz="2000" b="0" dirty="0" err="1"/>
              <a:t>CustomerID</a:t>
            </a:r>
            <a:r>
              <a:rPr lang="en-US" sz="2000" b="0" dirty="0"/>
              <a:t>, </a:t>
            </a:r>
            <a:r>
              <a:rPr lang="en-US" sz="2000" b="0" dirty="0" err="1"/>
              <a:t>TotalDue</a:t>
            </a:r>
            <a:endParaRPr lang="en-US" sz="2000" b="0" dirty="0"/>
          </a:p>
          <a:p>
            <a:r>
              <a:rPr lang="en-US" sz="2000" b="0" dirty="0">
                <a:solidFill>
                  <a:srgbClr val="0000CC"/>
                </a:solidFill>
              </a:rPr>
              <a:t>FROM</a:t>
            </a:r>
            <a:r>
              <a:rPr lang="en-US" sz="2000" b="0" dirty="0"/>
              <a:t> </a:t>
            </a:r>
            <a:r>
              <a:rPr lang="en-US" sz="2000" b="0" dirty="0" err="1"/>
              <a:t>Sales.SalesOrderHeader</a:t>
            </a:r>
            <a:endParaRPr lang="en-US" sz="2000" b="0" dirty="0"/>
          </a:p>
          <a:p>
            <a:r>
              <a:rPr lang="en-US" sz="2000" b="0" dirty="0">
                <a:solidFill>
                  <a:srgbClr val="0000CC"/>
                </a:solidFill>
              </a:rPr>
              <a:t>ORDER BY </a:t>
            </a:r>
            <a:r>
              <a:rPr lang="en-US" sz="2000" b="0" dirty="0" err="1"/>
              <a:t>TotalDue</a:t>
            </a:r>
            <a:r>
              <a:rPr lang="en-US" sz="2000" b="0" dirty="0"/>
              <a:t> </a:t>
            </a:r>
            <a:r>
              <a:rPr lang="en-US" sz="2000" b="0" dirty="0">
                <a:solidFill>
                  <a:srgbClr val="0000CC"/>
                </a:solidFill>
              </a:rPr>
              <a:t>DESC</a:t>
            </a:r>
            <a:r>
              <a:rPr lang="en-US" sz="2000" b="0" dirty="0"/>
              <a:t>;</a:t>
            </a:r>
          </a:p>
        </p:txBody>
      </p:sp>
    </p:spTree>
    <p:extLst>
      <p:ext uri="{BB962C8B-B14F-4D97-AF65-F5344CB8AC3E}">
        <p14:creationId xmlns:p14="http://schemas.microsoft.com/office/powerpoint/2010/main" val="30092767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4294967295"/>
          </p:nvPr>
        </p:nvSpPr>
        <p:spPr>
          <a:xfrm>
            <a:off x="284560" y="1898420"/>
            <a:ext cx="8643938" cy="3967791"/>
          </a:xfrm>
          <a:prstGeom prst="rect">
            <a:avLst/>
          </a:prstGeom>
        </p:spPr>
        <p:txBody>
          <a:bodyPr>
            <a:normAutofit/>
          </a:bodyPr>
          <a:lstStyle/>
          <a:p>
            <a:r>
              <a:rPr lang="en-GB" sz="2800" dirty="0" smtClean="0"/>
              <a:t>Advanced SELECT clauses (DISTINCT, aliases, CASE, and scalar functions)</a:t>
            </a:r>
          </a:p>
          <a:p>
            <a:r>
              <a:rPr lang="en-GB" sz="2800" dirty="0" smtClean="0"/>
              <a:t>Query multiple tables using JOIN statements</a:t>
            </a:r>
          </a:p>
          <a:p>
            <a:r>
              <a:rPr lang="en-GB" sz="2800" dirty="0" smtClean="0"/>
              <a:t>Filtering and sorting data</a:t>
            </a:r>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6292059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Handling NULL in queries</a:t>
            </a:r>
            <a:endParaRPr lang="en-US" dirty="0"/>
          </a:p>
        </p:txBody>
      </p:sp>
      <p:sp>
        <p:nvSpPr>
          <p:cNvPr id="3" name="Content Placeholder 2"/>
          <p:cNvSpPr>
            <a:spLocks noGrp="1"/>
          </p:cNvSpPr>
          <p:nvPr>
            <p:ph idx="1"/>
          </p:nvPr>
        </p:nvSpPr>
        <p:spPr/>
        <p:txBody>
          <a:bodyPr/>
          <a:lstStyle/>
          <a:p>
            <a:r>
              <a:rPr lang="en-US" sz="2000" dirty="0" smtClean="0"/>
              <a:t>Different components</a:t>
            </a:r>
            <a:r>
              <a:rPr lang="en-US" sz="2000" baseline="0" dirty="0" smtClean="0"/>
              <a:t> of SQL Server handle NULL differently</a:t>
            </a:r>
          </a:p>
          <a:p>
            <a:pPr lvl="1"/>
            <a:r>
              <a:rPr lang="en-US" sz="2000" dirty="0" smtClean="0"/>
              <a:t>Query filters (ON, WHERE, HAVING) filter out UNKNOWNs</a:t>
            </a:r>
          </a:p>
          <a:p>
            <a:pPr lvl="1"/>
            <a:r>
              <a:rPr lang="en-US" sz="2000" dirty="0" smtClean="0"/>
              <a:t>CHECK constraints accept UNKNOWNS</a:t>
            </a:r>
          </a:p>
          <a:p>
            <a:pPr lvl="1"/>
            <a:r>
              <a:rPr lang="en-US" sz="2000" dirty="0" smtClean="0"/>
              <a:t>ORDER BY, DISTINCT treat NULLs as equals</a:t>
            </a:r>
          </a:p>
          <a:p>
            <a:r>
              <a:rPr lang="en-US" sz="2000" dirty="0" smtClean="0"/>
              <a:t>Testing for NULL</a:t>
            </a:r>
          </a:p>
          <a:p>
            <a:pPr lvl="1"/>
            <a:r>
              <a:rPr lang="en-US" sz="2000" dirty="0" smtClean="0"/>
              <a:t>Use IS NULL or IS NOT NULL rather than = NULL or &lt;&gt; NULL</a:t>
            </a:r>
          </a:p>
          <a:p>
            <a:endParaRPr lang="en-US" dirty="0" smtClean="0"/>
          </a:p>
          <a:p>
            <a:endParaRPr lang="en-US" dirty="0"/>
          </a:p>
        </p:txBody>
      </p:sp>
      <p:sp>
        <p:nvSpPr>
          <p:cNvPr id="4" name="AutoShape 3"/>
          <p:cNvSpPr>
            <a:spLocks noChangeArrowheads="1"/>
          </p:cNvSpPr>
          <p:nvPr/>
        </p:nvSpPr>
        <p:spPr bwMode="auto">
          <a:xfrm>
            <a:off x="929326" y="3321348"/>
            <a:ext cx="7318384" cy="1374636"/>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b="0" dirty="0">
                <a:solidFill>
                  <a:srgbClr val="0000CC"/>
                </a:solidFill>
              </a:rPr>
              <a:t>SELECT </a:t>
            </a:r>
            <a:r>
              <a:rPr lang="en-US" sz="2000" b="0" dirty="0" err="1"/>
              <a:t>CustomerID</a:t>
            </a:r>
            <a:r>
              <a:rPr lang="en-US" sz="2000" b="0" dirty="0"/>
              <a:t>, </a:t>
            </a:r>
            <a:r>
              <a:rPr lang="en-US" sz="2000" b="0" dirty="0" err="1"/>
              <a:t>StoreID</a:t>
            </a:r>
            <a:r>
              <a:rPr lang="en-US" sz="2000" b="0" dirty="0"/>
              <a:t>, </a:t>
            </a:r>
            <a:r>
              <a:rPr lang="en-US" sz="2000" b="0" dirty="0" err="1"/>
              <a:t>TerritoryID</a:t>
            </a:r>
            <a:endParaRPr lang="en-US" sz="2000" b="0" dirty="0"/>
          </a:p>
          <a:p>
            <a:r>
              <a:rPr lang="en-US" sz="2000" b="0" dirty="0">
                <a:solidFill>
                  <a:srgbClr val="0000CC"/>
                </a:solidFill>
              </a:rPr>
              <a:t>FROM</a:t>
            </a:r>
            <a:r>
              <a:rPr lang="en-US" sz="2000" b="0" dirty="0"/>
              <a:t> </a:t>
            </a:r>
            <a:r>
              <a:rPr lang="en-US" sz="2000" b="0" dirty="0" err="1"/>
              <a:t>Sales.Customer</a:t>
            </a:r>
            <a:endParaRPr lang="en-US" sz="2000" b="0" dirty="0"/>
          </a:p>
          <a:p>
            <a:r>
              <a:rPr lang="en-US" sz="2000" b="0" dirty="0">
                <a:solidFill>
                  <a:srgbClr val="0000CC"/>
                </a:solidFill>
              </a:rPr>
              <a:t>WHERE</a:t>
            </a:r>
            <a:r>
              <a:rPr lang="en-US" sz="2000" b="0" dirty="0"/>
              <a:t> </a:t>
            </a:r>
            <a:r>
              <a:rPr lang="en-US" sz="2000" b="0" dirty="0" err="1"/>
              <a:t>StoreID</a:t>
            </a:r>
            <a:r>
              <a:rPr lang="en-US" sz="2000" b="0" dirty="0"/>
              <a:t> </a:t>
            </a:r>
            <a:r>
              <a:rPr lang="en-US" sz="2000" b="0" dirty="0">
                <a:solidFill>
                  <a:srgbClr val="0000CC"/>
                </a:solidFill>
              </a:rPr>
              <a:t>IS NULL</a:t>
            </a:r>
          </a:p>
          <a:p>
            <a:r>
              <a:rPr lang="en-US" sz="2000" b="0" dirty="0">
                <a:solidFill>
                  <a:srgbClr val="0000CC"/>
                </a:solidFill>
              </a:rPr>
              <a:t>ORDER BY </a:t>
            </a:r>
            <a:r>
              <a:rPr lang="en-US" sz="2000" b="0" dirty="0" err="1"/>
              <a:t>TerritoryID</a:t>
            </a:r>
            <a:endParaRPr lang="en-US" sz="2000" b="0" dirty="0"/>
          </a:p>
        </p:txBody>
      </p:sp>
    </p:spTree>
    <p:extLst>
      <p:ext uri="{BB962C8B-B14F-4D97-AF65-F5344CB8AC3E}">
        <p14:creationId xmlns:p14="http://schemas.microsoft.com/office/powerpoint/2010/main" val="4596312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4232063"/>
            <a:ext cx="9144000" cy="1341621"/>
          </a:xfrm>
          <a:prstGeom prst="rect">
            <a:avLst/>
          </a:prstGeom>
          <a:solidFill>
            <a:schemeClr val="accent3">
              <a:lumMod val="60000"/>
              <a:lumOff val="4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ndParaRPr>
          </a:p>
        </p:txBody>
      </p:sp>
      <p:sp>
        <p:nvSpPr>
          <p:cNvPr id="4" name="Subtitle 3"/>
          <p:cNvSpPr>
            <a:spLocks noGrp="1"/>
          </p:cNvSpPr>
          <p:nvPr>
            <p:ph type="subTitle" idx="1"/>
          </p:nvPr>
        </p:nvSpPr>
        <p:spPr>
          <a:xfrm>
            <a:off x="311808" y="4100695"/>
            <a:ext cx="7865720" cy="1604356"/>
          </a:xfrm>
        </p:spPr>
        <p:txBody>
          <a:bodyPr/>
          <a:lstStyle/>
          <a:p>
            <a:r>
              <a:rPr lang="en-US" sz="4000" b="0" cap="none" dirty="0" smtClean="0">
                <a:latin typeface="Segoe UI Light" panose="020B0502040204020203" pitchFamily="34" charset="0"/>
                <a:cs typeface="Segoe UI Light" panose="020B0502040204020203" pitchFamily="34" charset="0"/>
              </a:rPr>
              <a:t>Sorting and filtering data</a:t>
            </a:r>
            <a:endParaRPr lang="en-US" sz="4000" cap="none" dirty="0">
              <a:latin typeface="Segoe UI Light" panose="020B0502040204020203" pitchFamily="34" charset="0"/>
              <a:cs typeface="Segoe UI Light" panose="020B0502040204020203" pitchFamily="34" charset="0"/>
            </a:endParaRPr>
          </a:p>
        </p:txBody>
      </p:sp>
      <p:sp>
        <p:nvSpPr>
          <p:cNvPr id="2" name="Text Placeholder 1"/>
          <p:cNvSpPr>
            <a:spLocks noGrp="1"/>
          </p:cNvSpPr>
          <p:nvPr>
            <p:ph type="body" sz="quarter" idx="10"/>
          </p:nvPr>
        </p:nvSpPr>
        <p:spPr/>
        <p:txBody>
          <a:bodyPr/>
          <a:lstStyle/>
          <a:p>
            <a:r>
              <a:rPr lang="en-US" dirty="0" smtClean="0"/>
              <a:t>Demo</a:t>
            </a:r>
            <a:endParaRPr lang="en-US" dirty="0"/>
          </a:p>
        </p:txBody>
      </p:sp>
    </p:spTree>
    <p:extLst>
      <p:ext uri="{BB962C8B-B14F-4D97-AF65-F5344CB8AC3E}">
        <p14:creationId xmlns:p14="http://schemas.microsoft.com/office/powerpoint/2010/main" val="696081984"/>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Summary</a:t>
            </a:r>
            <a:endParaRPr lang="en-US" dirty="0"/>
          </a:p>
        </p:txBody>
      </p:sp>
      <p:sp>
        <p:nvSpPr>
          <p:cNvPr id="15363" name="Content Placeholder 2"/>
          <p:cNvSpPr>
            <a:spLocks noGrp="1"/>
          </p:cNvSpPr>
          <p:nvPr>
            <p:ph idx="1"/>
          </p:nvPr>
        </p:nvSpPr>
        <p:spPr/>
        <p:txBody>
          <a:bodyPr/>
          <a:lstStyle/>
          <a:p>
            <a:r>
              <a:rPr lang="en-US" sz="2000" dirty="0" smtClean="0"/>
              <a:t>The SELECT statement requires columns specified (* all columns) and the FROM clause to identify what view or table the rows of data are being pulled from</a:t>
            </a:r>
          </a:p>
          <a:p>
            <a:endParaRPr lang="en-US" sz="2000" dirty="0"/>
          </a:p>
          <a:p>
            <a:r>
              <a:rPr lang="en-US" sz="2000" dirty="0" smtClean="0"/>
              <a:t>Clauses like DISTINCT provide control over what items are returned in the result set.</a:t>
            </a:r>
            <a:endParaRPr lang="en-US" sz="2000" dirty="0"/>
          </a:p>
          <a:p>
            <a:endParaRPr lang="en-US" sz="2000" dirty="0" smtClean="0"/>
          </a:p>
          <a:p>
            <a:r>
              <a:rPr lang="en-US" sz="2000" dirty="0" smtClean="0"/>
              <a:t>Aliases are used to define the names of columns or tables being referenced in the SELECT statement </a:t>
            </a:r>
          </a:p>
          <a:p>
            <a:endParaRPr lang="en-US" sz="2000" dirty="0"/>
          </a:p>
          <a:p>
            <a:r>
              <a:rPr lang="en-US" sz="2000" dirty="0" smtClean="0"/>
              <a:t>CASE statements are used for performing comparisons in a list of values and returns first match</a:t>
            </a:r>
            <a:endParaRPr lang="en-US" sz="2800" dirty="0" smtClean="0"/>
          </a:p>
          <a:p>
            <a:endParaRPr lang="en-US" sz="2800" dirty="0"/>
          </a:p>
        </p:txBody>
      </p:sp>
    </p:spTree>
    <p:extLst>
      <p:ext uri="{BB962C8B-B14F-4D97-AF65-F5344CB8AC3E}">
        <p14:creationId xmlns:p14="http://schemas.microsoft.com/office/powerpoint/2010/main" val="14499870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Summary</a:t>
            </a:r>
            <a:endParaRPr lang="en-US" dirty="0"/>
          </a:p>
        </p:txBody>
      </p:sp>
      <p:sp>
        <p:nvSpPr>
          <p:cNvPr id="20483" name="Content Placeholder 2"/>
          <p:cNvSpPr>
            <a:spLocks noGrp="1"/>
          </p:cNvSpPr>
          <p:nvPr>
            <p:ph idx="1"/>
          </p:nvPr>
        </p:nvSpPr>
        <p:spPr/>
        <p:txBody>
          <a:bodyPr/>
          <a:lstStyle/>
          <a:p>
            <a:r>
              <a:rPr lang="en-US" sz="2000" dirty="0" smtClean="0"/>
              <a:t>JOINS are used to display content from multiple tables in a single result set. INNER, OUTER, CROSS, and SELF JOINS can all be used to create the desire result set</a:t>
            </a:r>
          </a:p>
          <a:p>
            <a:endParaRPr lang="en-US" sz="2000" dirty="0"/>
          </a:p>
          <a:p>
            <a:r>
              <a:rPr lang="en-US" sz="2000" dirty="0" smtClean="0"/>
              <a:t>ORDER BY is used to sort the rows returned in the result set</a:t>
            </a:r>
          </a:p>
          <a:p>
            <a:endParaRPr lang="en-US" sz="2000" dirty="0"/>
          </a:p>
          <a:p>
            <a:r>
              <a:rPr lang="en-US" sz="2000" dirty="0" smtClean="0"/>
              <a:t>WHERE is used to filter the rows returned in the result set</a:t>
            </a:r>
          </a:p>
          <a:p>
            <a:endParaRPr lang="en-US" sz="2000" dirty="0"/>
          </a:p>
          <a:p>
            <a:r>
              <a:rPr lang="en-US" sz="2000" dirty="0" smtClean="0"/>
              <a:t>The TOP clause is used to define the number of rows returned in the result set by specifying the number of rows or a percentage of rows returned.</a:t>
            </a:r>
          </a:p>
        </p:txBody>
      </p:sp>
    </p:spTree>
    <p:extLst>
      <p:ext uri="{BB962C8B-B14F-4D97-AF65-F5344CB8AC3E}">
        <p14:creationId xmlns:p14="http://schemas.microsoft.com/office/powerpoint/2010/main" val="21465025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840616"/>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p:cNvSpPr txBox="1">
            <a:spLocks/>
          </p:cNvSpPr>
          <p:nvPr/>
        </p:nvSpPr>
        <p:spPr>
          <a:xfrm>
            <a:off x="201929" y="2960472"/>
            <a:ext cx="8740142" cy="1796217"/>
          </a:xfrm>
          <a:prstGeom prst="rect">
            <a:avLst/>
          </a:prstGeom>
        </p:spPr>
        <p:txBody>
          <a:bodyPr/>
          <a:lstStyle>
            <a:lvl1pPr algn="l" defTabSz="685955" rtl="0" eaLnBrk="1" latinLnBrk="0" hangingPunct="1">
              <a:lnSpc>
                <a:spcPct val="90000"/>
              </a:lnSpc>
              <a:spcBef>
                <a:spcPct val="0"/>
              </a:spcBef>
              <a:buNone/>
              <a:defRPr lang="en-US" sz="3601" b="0" kern="1200" cap="none" spc="-150" baseline="0" dirty="0" smtClean="0">
                <a:ln w="3175">
                  <a:noFill/>
                </a:ln>
                <a:solidFill>
                  <a:schemeClr val="accent6">
                    <a:alpha val="98824"/>
                  </a:schemeClr>
                </a:solidFill>
                <a:effectLst/>
                <a:latin typeface="Segoe UI Light" pitchFamily="34" charset="0"/>
                <a:ea typeface="+mn-ea"/>
                <a:cs typeface="Arial" charset="0"/>
              </a:defRPr>
            </a:lvl1pPr>
          </a:lstStyle>
          <a:p>
            <a:pPr fontAlgn="auto">
              <a:spcAft>
                <a:spcPts val="0"/>
              </a:spcAft>
            </a:pPr>
            <a:r>
              <a:rPr lang="en-GB" sz="6000" dirty="0" smtClean="0">
                <a:solidFill>
                  <a:schemeClr val="bg1">
                    <a:alpha val="98824"/>
                  </a:schemeClr>
                </a:solidFill>
              </a:rPr>
              <a:t>Advanced SELECT Clauses</a:t>
            </a:r>
            <a:endParaRPr lang="en-GB" sz="6000" dirty="0">
              <a:solidFill>
                <a:schemeClr val="bg1">
                  <a:alpha val="98824"/>
                </a:schemeClr>
              </a:solidFill>
            </a:endParaRPr>
          </a:p>
        </p:txBody>
      </p:sp>
    </p:spTree>
    <p:extLst>
      <p:ext uri="{BB962C8B-B14F-4D97-AF65-F5344CB8AC3E}">
        <p14:creationId xmlns:p14="http://schemas.microsoft.com/office/powerpoint/2010/main" val="54520178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DISTINCT</a:t>
            </a:r>
            <a:endParaRPr lang="en-US" dirty="0"/>
          </a:p>
        </p:txBody>
      </p:sp>
      <p:sp>
        <p:nvSpPr>
          <p:cNvPr id="3" name="Content Placeholder 2"/>
          <p:cNvSpPr>
            <a:spLocks noGrp="1"/>
          </p:cNvSpPr>
          <p:nvPr>
            <p:ph idx="1"/>
          </p:nvPr>
        </p:nvSpPr>
        <p:spPr/>
        <p:txBody>
          <a:bodyPr/>
          <a:lstStyle/>
          <a:p>
            <a:r>
              <a:rPr lang="en-US" sz="2000" dirty="0"/>
              <a:t>Specifies that only unique rows can appear in the </a:t>
            </a:r>
            <a:r>
              <a:rPr lang="en-US" sz="2000" dirty="0" smtClean="0"/>
              <a:t>result set</a:t>
            </a:r>
          </a:p>
          <a:p>
            <a:r>
              <a:rPr lang="en-US" sz="2000" dirty="0" smtClean="0"/>
              <a:t>Removes</a:t>
            </a:r>
            <a:r>
              <a:rPr lang="en-US" sz="2000" baseline="0" dirty="0" smtClean="0"/>
              <a:t> duplicates based on column list results, not source table</a:t>
            </a:r>
          </a:p>
          <a:p>
            <a:r>
              <a:rPr lang="en-US" sz="2000" baseline="0" dirty="0" smtClean="0"/>
              <a:t>Provides uniqueness across set of selected columns</a:t>
            </a:r>
          </a:p>
          <a:p>
            <a:r>
              <a:rPr lang="en-US" sz="2000" dirty="0" smtClean="0"/>
              <a:t>Removes rows already operated on by WHERE, HAVING, and GROUP BY clauses</a:t>
            </a:r>
          </a:p>
          <a:p>
            <a:r>
              <a:rPr lang="en-US" sz="2000" dirty="0" smtClean="0"/>
              <a:t>Some queries may improve performance by filtering out duplicates prior to execution of SELECT clause</a:t>
            </a:r>
            <a:endParaRPr lang="en-US" sz="2000" dirty="0"/>
          </a:p>
        </p:txBody>
      </p:sp>
    </p:spTree>
    <p:extLst>
      <p:ext uri="{BB962C8B-B14F-4D97-AF65-F5344CB8AC3E}">
        <p14:creationId xmlns:p14="http://schemas.microsoft.com/office/powerpoint/2010/main" val="36544435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a:t>
            </a:r>
            <a:r>
              <a:rPr lang="en-US" baseline="0" dirty="0" smtClean="0"/>
              <a:t> DISTINCT syntax</a:t>
            </a:r>
            <a:endParaRPr lang="en-US" dirty="0"/>
          </a:p>
        </p:txBody>
      </p:sp>
      <p:sp>
        <p:nvSpPr>
          <p:cNvPr id="4" name="AutoShape 3"/>
          <p:cNvSpPr>
            <a:spLocks noChangeArrowheads="1"/>
          </p:cNvSpPr>
          <p:nvPr/>
        </p:nvSpPr>
        <p:spPr bwMode="auto">
          <a:xfrm>
            <a:off x="1444625" y="997354"/>
            <a:ext cx="6256338" cy="95904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b="0" dirty="0" smtClean="0">
                <a:latin typeface="Lucida Sans Typewriter" pitchFamily="49" charset="0"/>
                <a:cs typeface="+mn-cs"/>
              </a:rPr>
              <a:t>SELECT DISTINCT &lt;column list&gt;</a:t>
            </a:r>
          </a:p>
          <a:p>
            <a:pPr defTabSz="457200">
              <a:lnSpc>
                <a:spcPct val="90000"/>
              </a:lnSpc>
              <a:tabLst>
                <a:tab pos="457200" algn="l"/>
              </a:tabLst>
              <a:defRPr/>
            </a:pPr>
            <a:endParaRPr lang="en-US" sz="2000" b="0" dirty="0" smtClean="0">
              <a:latin typeface="Lucida Sans Typewriter" pitchFamily="49" charset="0"/>
              <a:cs typeface="+mn-cs"/>
            </a:endParaRPr>
          </a:p>
          <a:p>
            <a:pPr defTabSz="457200">
              <a:lnSpc>
                <a:spcPct val="90000"/>
              </a:lnSpc>
              <a:tabLst>
                <a:tab pos="457200" algn="l"/>
              </a:tabLst>
              <a:defRPr/>
            </a:pPr>
            <a:r>
              <a:rPr lang="en-US" sz="2000" b="0" dirty="0" smtClean="0">
                <a:latin typeface="Lucida Sans Typewriter" pitchFamily="49" charset="0"/>
                <a:cs typeface="+mn-cs"/>
              </a:rPr>
              <a:t>FROM &lt;table or view&gt;</a:t>
            </a:r>
            <a:endParaRPr lang="en-US" sz="2000" b="0" dirty="0">
              <a:latin typeface="Lucida Sans Typewriter" pitchFamily="49" charset="0"/>
              <a:cs typeface="+mn-cs"/>
            </a:endParaRPr>
          </a:p>
        </p:txBody>
      </p:sp>
      <p:sp>
        <p:nvSpPr>
          <p:cNvPr id="6" name="AutoShape 3"/>
          <p:cNvSpPr>
            <a:spLocks noChangeArrowheads="1"/>
          </p:cNvSpPr>
          <p:nvPr/>
        </p:nvSpPr>
        <p:spPr bwMode="auto">
          <a:xfrm>
            <a:off x="1444625" y="2448758"/>
            <a:ext cx="6256338" cy="73527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marL="0" indent="0">
              <a:buNone/>
            </a:pPr>
            <a:r>
              <a:rPr lang="en-US" sz="2000" dirty="0">
                <a:solidFill>
                  <a:srgbClr val="0000FF"/>
                </a:solidFill>
                <a:latin typeface="Lucida Sans Typewriter" pitchFamily="49" charset="0"/>
              </a:rPr>
              <a:t> </a:t>
            </a:r>
            <a:r>
              <a:rPr lang="en-US" sz="2000" dirty="0" smtClean="0">
                <a:solidFill>
                  <a:srgbClr val="0000FF"/>
                </a:solidFill>
                <a:latin typeface="Lucida Sans Typewriter" pitchFamily="49" charset="0"/>
              </a:rPr>
              <a:t>SELECT DISTINCT</a:t>
            </a:r>
            <a:r>
              <a:rPr lang="en-US" sz="2000" dirty="0" smtClean="0">
                <a:solidFill>
                  <a:prstClr val="black"/>
                </a:solidFill>
                <a:latin typeface="Lucida Sans Typewriter" pitchFamily="49" charset="0"/>
              </a:rPr>
              <a:t> </a:t>
            </a:r>
            <a:r>
              <a:rPr lang="en-US" sz="2000" dirty="0" err="1" smtClean="0">
                <a:solidFill>
                  <a:prstClr val="black"/>
                </a:solidFill>
                <a:latin typeface="Lucida Sans Typewriter" pitchFamily="49" charset="0"/>
              </a:rPr>
              <a:t>StoreID</a:t>
            </a:r>
            <a:endParaRPr lang="en-US" sz="2000" dirty="0">
              <a:solidFill>
                <a:prstClr val="black"/>
              </a:solidFill>
              <a:latin typeface="Lucida Sans Typewriter" pitchFamily="49" charset="0"/>
            </a:endParaRPr>
          </a:p>
          <a:p>
            <a:pPr marL="0" indent="0">
              <a:buNone/>
            </a:pPr>
            <a:r>
              <a:rPr lang="en-US" sz="2000" dirty="0">
                <a:solidFill>
                  <a:srgbClr val="0000FF"/>
                </a:solidFill>
                <a:latin typeface="Lucida Sans Typewriter" pitchFamily="49" charset="0"/>
              </a:rPr>
              <a:t> FROM</a:t>
            </a:r>
            <a:r>
              <a:rPr lang="en-US" sz="2000" dirty="0">
                <a:solidFill>
                  <a:prstClr val="black"/>
                </a:solidFill>
                <a:latin typeface="Lucida Sans Typewriter" pitchFamily="49" charset="0"/>
              </a:rPr>
              <a:t> </a:t>
            </a:r>
            <a:r>
              <a:rPr lang="en-US" sz="2000" dirty="0" err="1" smtClean="0">
                <a:solidFill>
                  <a:prstClr val="black"/>
                </a:solidFill>
                <a:latin typeface="Lucida Sans Typewriter" pitchFamily="49" charset="0"/>
              </a:rPr>
              <a:t>Sales</a:t>
            </a:r>
            <a:r>
              <a:rPr lang="en-US" sz="2000" dirty="0" err="1" smtClean="0">
                <a:solidFill>
                  <a:srgbClr val="808080"/>
                </a:solidFill>
                <a:latin typeface="Lucida Sans Typewriter" pitchFamily="49" charset="0"/>
              </a:rPr>
              <a:t>.</a:t>
            </a:r>
            <a:r>
              <a:rPr lang="en-US" sz="2000" dirty="0" err="1" smtClean="0">
                <a:solidFill>
                  <a:prstClr val="black"/>
                </a:solidFill>
                <a:latin typeface="Lucida Sans Typewriter" pitchFamily="49" charset="0"/>
              </a:rPr>
              <a:t>Customer</a:t>
            </a:r>
            <a:r>
              <a:rPr lang="en-US" sz="2000" dirty="0" smtClean="0">
                <a:solidFill>
                  <a:srgbClr val="808080"/>
                </a:solidFill>
                <a:latin typeface="Lucida Sans Typewriter" pitchFamily="49" charset="0"/>
              </a:rPr>
              <a:t>;</a:t>
            </a:r>
            <a:endParaRPr lang="en-US" sz="2000" dirty="0">
              <a:solidFill>
                <a:srgbClr val="808080"/>
              </a:solidFill>
              <a:latin typeface="Lucida Sans Typewriter" pitchFamily="49" charset="0"/>
            </a:endParaRPr>
          </a:p>
        </p:txBody>
      </p:sp>
      <p:sp>
        <p:nvSpPr>
          <p:cNvPr id="7" name="AutoShape 3"/>
          <p:cNvSpPr>
            <a:spLocks noChangeArrowheads="1"/>
          </p:cNvSpPr>
          <p:nvPr/>
        </p:nvSpPr>
        <p:spPr bwMode="auto">
          <a:xfrm>
            <a:off x="1444625" y="3665581"/>
            <a:ext cx="6256338" cy="2333685"/>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r>
              <a:rPr lang="en-US" sz="2000" b="0" dirty="0" err="1" smtClean="0">
                <a:latin typeface="Lucida Sans Typewriter" pitchFamily="49" charset="0"/>
              </a:rPr>
              <a:t>StoreID</a:t>
            </a:r>
            <a:endParaRPr lang="en-US" sz="2000" b="0" dirty="0" smtClean="0">
              <a:latin typeface="Lucida Sans Typewriter" pitchFamily="49" charset="0"/>
            </a:endParaRPr>
          </a:p>
          <a:p>
            <a:r>
              <a:rPr lang="en-US" sz="2000" b="0" dirty="0" smtClean="0">
                <a:latin typeface="Lucida Sans Typewriter" pitchFamily="49" charset="0"/>
              </a:rPr>
              <a:t>-------</a:t>
            </a:r>
          </a:p>
          <a:p>
            <a:r>
              <a:rPr lang="en-US" sz="2000" b="0" dirty="0" smtClean="0">
                <a:latin typeface="Lucida Sans Typewriter" pitchFamily="49" charset="0"/>
              </a:rPr>
              <a:t>1234</a:t>
            </a:r>
          </a:p>
          <a:p>
            <a:r>
              <a:rPr lang="en-US" sz="2000" b="0" dirty="0" smtClean="0">
                <a:latin typeface="Lucida Sans Typewriter" pitchFamily="49" charset="0"/>
              </a:rPr>
              <a:t>570</a:t>
            </a:r>
          </a:p>
          <a:p>
            <a:r>
              <a:rPr lang="en-US" sz="2000" b="0" dirty="0" smtClean="0">
                <a:latin typeface="Lucida Sans Typewriter" pitchFamily="49" charset="0"/>
              </a:rPr>
              <a:t>902</a:t>
            </a:r>
          </a:p>
          <a:p>
            <a:r>
              <a:rPr lang="en-US" sz="2000" b="0" dirty="0" smtClean="0">
                <a:latin typeface="Lucida Sans Typewriter" pitchFamily="49" charset="0"/>
              </a:rPr>
              <a:t>1898</a:t>
            </a:r>
          </a:p>
          <a:p>
            <a:r>
              <a:rPr lang="en-US" sz="2000" b="0" dirty="0" smtClean="0">
                <a:latin typeface="Lucida Sans Typewriter" pitchFamily="49" charset="0"/>
              </a:rPr>
              <a:t>710</a:t>
            </a:r>
            <a:endParaRPr lang="en-US" sz="2000" b="0" dirty="0">
              <a:latin typeface="Lucida Sans Typewriter" pitchFamily="49" charset="0"/>
            </a:endParaRPr>
          </a:p>
        </p:txBody>
      </p:sp>
    </p:spTree>
    <p:extLst>
      <p:ext uri="{BB962C8B-B14F-4D97-AF65-F5344CB8AC3E}">
        <p14:creationId xmlns:p14="http://schemas.microsoft.com/office/powerpoint/2010/main" val="30169843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marR="0" indent="0" algn="l" defTabSz="914400" rtl="0" eaLnBrk="1" fontAlgn="base" latinLnBrk="0" hangingPunct="1">
              <a:lnSpc>
                <a:spcPct val="85000"/>
              </a:lnSpc>
              <a:spcBef>
                <a:spcPct val="0"/>
              </a:spcBef>
              <a:spcAft>
                <a:spcPct val="0"/>
              </a:spcAft>
              <a:buClr>
                <a:srgbClr val="DC0081"/>
              </a:buClr>
              <a:buSzTx/>
              <a:buFont typeface="Wingdings" pitchFamily="2" charset="2"/>
              <a:buNone/>
              <a:tabLst/>
              <a:defRPr/>
            </a:pPr>
            <a:r>
              <a:rPr lang="en-US" sz="3600" dirty="0" smtClean="0">
                <a:solidFill>
                  <a:schemeClr val="accent6"/>
                </a:solidFill>
                <a:effectLst/>
                <a:latin typeface="+mj-lt"/>
                <a:ea typeface="+mj-ea"/>
                <a:cs typeface="+mj-cs"/>
              </a:rPr>
              <a:t>Using aliases to refer to columns</a:t>
            </a:r>
            <a:endParaRPr lang="en-US" sz="3600" dirty="0" smtClean="0">
              <a:solidFill>
                <a:schemeClr val="accent6"/>
              </a:solidFill>
              <a:effectLst/>
            </a:endParaRPr>
          </a:p>
        </p:txBody>
      </p:sp>
      <p:sp>
        <p:nvSpPr>
          <p:cNvPr id="3" name="Content Placeholder 2"/>
          <p:cNvSpPr>
            <a:spLocks noGrp="1"/>
          </p:cNvSpPr>
          <p:nvPr>
            <p:ph idx="1"/>
          </p:nvPr>
        </p:nvSpPr>
        <p:spPr/>
        <p:txBody>
          <a:bodyPr/>
          <a:lstStyle/>
          <a:p>
            <a:r>
              <a:rPr lang="en-US" dirty="0" smtClean="0"/>
              <a:t>Column</a:t>
            </a:r>
            <a:r>
              <a:rPr lang="en-US" baseline="0" dirty="0" smtClean="0"/>
              <a:t> aliases using AS</a:t>
            </a:r>
          </a:p>
          <a:p>
            <a:endParaRPr lang="en-US" baseline="0" dirty="0" smtClean="0"/>
          </a:p>
          <a:p>
            <a:endParaRPr lang="en-US" dirty="0"/>
          </a:p>
          <a:p>
            <a:endParaRPr lang="en-US" baseline="0" dirty="0" smtClean="0"/>
          </a:p>
          <a:p>
            <a:endParaRPr lang="en-US" baseline="0" dirty="0" smtClean="0"/>
          </a:p>
          <a:p>
            <a:r>
              <a:rPr lang="en-US" baseline="0" dirty="0" smtClean="0"/>
              <a:t>Column aliases using =</a:t>
            </a:r>
          </a:p>
          <a:p>
            <a:endParaRPr lang="en-US" baseline="0" dirty="0" smtClean="0"/>
          </a:p>
          <a:p>
            <a:endParaRPr lang="en-US" dirty="0"/>
          </a:p>
          <a:p>
            <a:endParaRPr lang="en-US" baseline="0" dirty="0" smtClean="0"/>
          </a:p>
          <a:p>
            <a:endParaRPr lang="en-US" baseline="0" dirty="0" smtClean="0"/>
          </a:p>
          <a:p>
            <a:r>
              <a:rPr lang="en-US" baseline="0" dirty="0" smtClean="0"/>
              <a:t>Accidental column aliases</a:t>
            </a:r>
            <a:endParaRPr lang="en-US" dirty="0"/>
          </a:p>
        </p:txBody>
      </p:sp>
      <p:sp>
        <p:nvSpPr>
          <p:cNvPr id="4" name="AutoShape 3"/>
          <p:cNvSpPr txBox="1">
            <a:spLocks noChangeArrowheads="1"/>
          </p:cNvSpPr>
          <p:nvPr/>
        </p:nvSpPr>
        <p:spPr bwMode="auto">
          <a:xfrm>
            <a:off x="458787" y="1486305"/>
            <a:ext cx="8259327" cy="799207"/>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vert="horz" wrap="square" lIns="0" tIns="0" rIns="0" bIns="0" numCol="1" anchor="ctr" anchorCtr="0" compatLnSpc="1">
            <a:prstTxWarp prst="textNoShape">
              <a:avLst/>
            </a:prstTxWarp>
            <a:spAutoFit/>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solidFill>
                  <a:srgbClr val="0000FF"/>
                </a:solidFill>
                <a:latin typeface="Lucida Sans Typewriter" pitchFamily="49" charset="0"/>
              </a:rPr>
              <a:t> SELECT</a:t>
            </a:r>
            <a:r>
              <a:rPr lang="en-US" dirty="0" smtClean="0">
                <a:solidFill>
                  <a:prstClr val="black"/>
                </a:solidFill>
                <a:latin typeface="Lucida Sans Typewriter" pitchFamily="49" charset="0"/>
              </a:rPr>
              <a:t> </a:t>
            </a:r>
            <a:r>
              <a:rPr lang="en-US" dirty="0" err="1" smtClean="0">
                <a:solidFill>
                  <a:prstClr val="black"/>
                </a:solidFill>
                <a:latin typeface="Lucida Sans Typewriter" pitchFamily="49" charset="0"/>
              </a:rPr>
              <a:t>SalesOrderID</a:t>
            </a:r>
            <a:r>
              <a:rPr lang="en-US" dirty="0" smtClean="0">
                <a:solidFill>
                  <a:srgbClr val="808080"/>
                </a:solidFill>
                <a:latin typeface="Lucida Sans Typewriter" pitchFamily="49" charset="0"/>
              </a:rPr>
              <a:t>,</a:t>
            </a:r>
            <a:r>
              <a:rPr lang="en-US" dirty="0" smtClean="0">
                <a:solidFill>
                  <a:prstClr val="black"/>
                </a:solidFill>
                <a:latin typeface="Lucida Sans Typewriter" pitchFamily="49" charset="0"/>
              </a:rPr>
              <a:t> </a:t>
            </a:r>
            <a:r>
              <a:rPr lang="en-US" dirty="0" err="1" smtClean="0">
                <a:solidFill>
                  <a:prstClr val="black"/>
                </a:solidFill>
                <a:latin typeface="Lucida Sans Typewriter" pitchFamily="49" charset="0"/>
              </a:rPr>
              <a:t>UnitPrice</a:t>
            </a:r>
            <a:r>
              <a:rPr lang="en-US" dirty="0">
                <a:solidFill>
                  <a:srgbClr val="808080"/>
                </a:solidFill>
                <a:latin typeface="Lucida Sans Typewriter" pitchFamily="49" charset="0"/>
              </a:rPr>
              <a:t>,</a:t>
            </a:r>
            <a:r>
              <a:rPr lang="en-US" dirty="0">
                <a:solidFill>
                  <a:prstClr val="black"/>
                </a:solidFill>
                <a:latin typeface="Lucida Sans Typewriter" pitchFamily="49" charset="0"/>
              </a:rPr>
              <a:t> </a:t>
            </a:r>
            <a:r>
              <a:rPr lang="en-US" dirty="0" err="1" smtClean="0">
                <a:solidFill>
                  <a:prstClr val="black"/>
                </a:solidFill>
                <a:latin typeface="Lucida Sans Typewriter" pitchFamily="49" charset="0"/>
              </a:rPr>
              <a:t>OrderQty</a:t>
            </a:r>
            <a:r>
              <a:rPr lang="en-US" dirty="0" smtClean="0">
                <a:solidFill>
                  <a:prstClr val="black"/>
                </a:solidFill>
                <a:latin typeface="Lucida Sans Typewriter" pitchFamily="49" charset="0"/>
              </a:rPr>
              <a:t> </a:t>
            </a:r>
            <a:r>
              <a:rPr lang="en-US" dirty="0">
                <a:solidFill>
                  <a:srgbClr val="0000FF"/>
                </a:solidFill>
                <a:latin typeface="Lucida Sans Typewriter" pitchFamily="49" charset="0"/>
              </a:rPr>
              <a:t>AS</a:t>
            </a:r>
            <a:r>
              <a:rPr lang="en-US" dirty="0">
                <a:solidFill>
                  <a:prstClr val="black"/>
                </a:solidFill>
                <a:latin typeface="Lucida Sans Typewriter" pitchFamily="49" charset="0"/>
              </a:rPr>
              <a:t> </a:t>
            </a:r>
            <a:r>
              <a:rPr lang="en-US" dirty="0" smtClean="0">
                <a:solidFill>
                  <a:prstClr val="black"/>
                </a:solidFill>
                <a:latin typeface="Lucida Sans Typewriter" pitchFamily="49" charset="0"/>
              </a:rPr>
              <a:t>Quantity</a:t>
            </a:r>
            <a:endParaRPr lang="en-US" dirty="0">
              <a:solidFill>
                <a:prstClr val="black"/>
              </a:solidFill>
              <a:latin typeface="Lucida Sans Typewriter" pitchFamily="49" charset="0"/>
            </a:endParaRPr>
          </a:p>
          <a:p>
            <a:pPr marL="0" indent="0">
              <a:buNone/>
            </a:pPr>
            <a:r>
              <a:rPr lang="en-US" dirty="0">
                <a:solidFill>
                  <a:prstClr val="black"/>
                </a:solidFill>
                <a:latin typeface="Lucida Sans Typewriter" pitchFamily="49" charset="0"/>
              </a:rPr>
              <a:t> </a:t>
            </a:r>
            <a:r>
              <a:rPr lang="en-US" dirty="0" smtClean="0">
                <a:solidFill>
                  <a:srgbClr val="0000FF"/>
                </a:solidFill>
                <a:latin typeface="Lucida Sans Typewriter" pitchFamily="49" charset="0"/>
              </a:rPr>
              <a:t>FROM</a:t>
            </a:r>
            <a:r>
              <a:rPr lang="en-US" dirty="0" smtClean="0">
                <a:solidFill>
                  <a:prstClr val="black"/>
                </a:solidFill>
                <a:latin typeface="Lucida Sans Typewriter" pitchFamily="49" charset="0"/>
              </a:rPr>
              <a:t>  </a:t>
            </a:r>
            <a:r>
              <a:rPr lang="en-US" dirty="0" err="1" smtClean="0">
                <a:solidFill>
                  <a:prstClr val="black"/>
                </a:solidFill>
                <a:latin typeface="Lucida Sans Typewriter" pitchFamily="49" charset="0"/>
              </a:rPr>
              <a:t>Sales</a:t>
            </a:r>
            <a:r>
              <a:rPr lang="en-US" dirty="0" err="1" smtClean="0">
                <a:solidFill>
                  <a:srgbClr val="808080"/>
                </a:solidFill>
                <a:latin typeface="Lucida Sans Typewriter" pitchFamily="49" charset="0"/>
              </a:rPr>
              <a:t>.</a:t>
            </a:r>
            <a:r>
              <a:rPr lang="en-US" dirty="0" err="1" smtClean="0">
                <a:solidFill>
                  <a:schemeClr val="bg2">
                    <a:lumMod val="10000"/>
                  </a:schemeClr>
                </a:solidFill>
                <a:latin typeface="Lucida Sans Typewriter" pitchFamily="49" charset="0"/>
              </a:rPr>
              <a:t>SalesOrderDetail</a:t>
            </a:r>
            <a:r>
              <a:rPr lang="en-US" dirty="0" smtClean="0">
                <a:solidFill>
                  <a:srgbClr val="808080"/>
                </a:solidFill>
                <a:latin typeface="Lucida Sans Typewriter" pitchFamily="49" charset="0"/>
              </a:rPr>
              <a:t>;</a:t>
            </a:r>
            <a:endParaRPr lang="en-US" dirty="0">
              <a:solidFill>
                <a:srgbClr val="808080"/>
              </a:solidFill>
              <a:latin typeface="Lucida Sans Typewriter" pitchFamily="49" charset="0"/>
            </a:endParaRPr>
          </a:p>
        </p:txBody>
      </p:sp>
      <p:sp>
        <p:nvSpPr>
          <p:cNvPr id="5" name="AutoShape 3"/>
          <p:cNvSpPr txBox="1">
            <a:spLocks noChangeArrowheads="1"/>
          </p:cNvSpPr>
          <p:nvPr/>
        </p:nvSpPr>
        <p:spPr bwMode="auto">
          <a:xfrm>
            <a:off x="458787" y="2889458"/>
            <a:ext cx="8033858" cy="799207"/>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vert="horz" wrap="square" lIns="0" tIns="0" rIns="0" bIns="0" numCol="1" anchor="ctr" anchorCtr="0" compatLnSpc="1">
            <a:prstTxWarp prst="textNoShape">
              <a:avLst/>
            </a:prstTxWarp>
            <a:spAutoFit/>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solidFill>
                  <a:srgbClr val="0000FF"/>
                </a:solidFill>
                <a:latin typeface="Lucida Sans Typewriter" pitchFamily="49" charset="0"/>
              </a:rPr>
              <a:t> SELECT</a:t>
            </a:r>
            <a:r>
              <a:rPr lang="en-US" dirty="0" smtClean="0">
                <a:solidFill>
                  <a:prstClr val="black"/>
                </a:solidFill>
                <a:latin typeface="Lucida Sans Typewriter" pitchFamily="49" charset="0"/>
              </a:rPr>
              <a:t> </a:t>
            </a:r>
            <a:r>
              <a:rPr lang="en-US" dirty="0" err="1" smtClean="0">
                <a:solidFill>
                  <a:prstClr val="black"/>
                </a:solidFill>
                <a:latin typeface="Lucida Sans Typewriter" pitchFamily="49" charset="0"/>
              </a:rPr>
              <a:t>SalesOrderID</a:t>
            </a:r>
            <a:r>
              <a:rPr lang="en-US" dirty="0" smtClean="0">
                <a:solidFill>
                  <a:srgbClr val="808080"/>
                </a:solidFill>
                <a:latin typeface="Lucida Sans Typewriter" pitchFamily="49" charset="0"/>
              </a:rPr>
              <a:t>,</a:t>
            </a:r>
            <a:r>
              <a:rPr lang="en-US" dirty="0" smtClean="0">
                <a:solidFill>
                  <a:prstClr val="black"/>
                </a:solidFill>
                <a:latin typeface="Lucida Sans Typewriter" pitchFamily="49" charset="0"/>
              </a:rPr>
              <a:t> </a:t>
            </a:r>
            <a:r>
              <a:rPr lang="en-US" dirty="0" err="1" smtClean="0">
                <a:solidFill>
                  <a:prstClr val="black"/>
                </a:solidFill>
                <a:latin typeface="Lucida Sans Typewriter" pitchFamily="49" charset="0"/>
              </a:rPr>
              <a:t>UnitPrice</a:t>
            </a:r>
            <a:r>
              <a:rPr lang="en-US" dirty="0" smtClean="0">
                <a:solidFill>
                  <a:srgbClr val="808080"/>
                </a:solidFill>
                <a:latin typeface="Lucida Sans Typewriter" pitchFamily="49" charset="0"/>
              </a:rPr>
              <a:t>,</a:t>
            </a:r>
            <a:r>
              <a:rPr lang="en-US" dirty="0" smtClean="0">
                <a:solidFill>
                  <a:prstClr val="black"/>
                </a:solidFill>
                <a:latin typeface="Lucida Sans Typewriter" pitchFamily="49" charset="0"/>
              </a:rPr>
              <a:t> </a:t>
            </a:r>
            <a:r>
              <a:rPr lang="en-US" dirty="0">
                <a:solidFill>
                  <a:prstClr val="black"/>
                </a:solidFill>
                <a:latin typeface="Lucida Sans Typewriter" pitchFamily="49" charset="0"/>
              </a:rPr>
              <a:t>Q</a:t>
            </a:r>
            <a:r>
              <a:rPr lang="en-US" dirty="0" smtClean="0">
                <a:solidFill>
                  <a:prstClr val="black"/>
                </a:solidFill>
                <a:latin typeface="Lucida Sans Typewriter" pitchFamily="49" charset="0"/>
              </a:rPr>
              <a:t>uantity </a:t>
            </a:r>
            <a:r>
              <a:rPr lang="en-US" dirty="0" smtClean="0">
                <a:latin typeface="Lucida Sans Typewriter" pitchFamily="49" charset="0"/>
              </a:rPr>
              <a:t>=</a:t>
            </a:r>
            <a:r>
              <a:rPr lang="en-US" b="0" dirty="0" smtClean="0">
                <a:latin typeface="Lucida Sans Typewriter" pitchFamily="49" charset="0"/>
              </a:rPr>
              <a:t> </a:t>
            </a:r>
            <a:r>
              <a:rPr lang="en-US" dirty="0" err="1" smtClean="0">
                <a:solidFill>
                  <a:schemeClr val="bg2">
                    <a:lumMod val="10000"/>
                  </a:schemeClr>
                </a:solidFill>
                <a:latin typeface="Lucida Sans Typewriter" pitchFamily="49" charset="0"/>
              </a:rPr>
              <a:t>OrderQty</a:t>
            </a:r>
            <a:r>
              <a:rPr lang="en-US" dirty="0" smtClean="0">
                <a:solidFill>
                  <a:prstClr val="black"/>
                </a:solidFill>
                <a:latin typeface="Lucida Sans Typewriter" pitchFamily="49" charset="0"/>
              </a:rPr>
              <a:t> </a:t>
            </a:r>
            <a:endParaRPr lang="en-US" b="0" dirty="0">
              <a:latin typeface="Lucida Sans Typewriter" pitchFamily="49" charset="0"/>
            </a:endParaRPr>
          </a:p>
          <a:p>
            <a:pPr marL="0" indent="0">
              <a:buNone/>
            </a:pPr>
            <a:r>
              <a:rPr lang="en-US" b="0" dirty="0">
                <a:latin typeface="Lucida Sans Typewriter" pitchFamily="49" charset="0"/>
              </a:rPr>
              <a:t> </a:t>
            </a:r>
            <a:r>
              <a:rPr lang="en-US" dirty="0" smtClean="0">
                <a:solidFill>
                  <a:srgbClr val="0000FF"/>
                </a:solidFill>
                <a:latin typeface="Lucida Sans Typewriter" pitchFamily="49" charset="0"/>
              </a:rPr>
              <a:t>FROM</a:t>
            </a:r>
            <a:r>
              <a:rPr lang="en-US" dirty="0" smtClean="0">
                <a:solidFill>
                  <a:prstClr val="black"/>
                </a:solidFill>
                <a:latin typeface="Lucida Sans Typewriter" pitchFamily="49" charset="0"/>
              </a:rPr>
              <a:t>  </a:t>
            </a:r>
            <a:r>
              <a:rPr lang="en-US" dirty="0" err="1">
                <a:solidFill>
                  <a:prstClr val="black"/>
                </a:solidFill>
                <a:latin typeface="Lucida Sans Typewriter" pitchFamily="49" charset="0"/>
              </a:rPr>
              <a:t>Sales</a:t>
            </a:r>
            <a:r>
              <a:rPr lang="en-US" dirty="0" err="1">
                <a:solidFill>
                  <a:srgbClr val="808080"/>
                </a:solidFill>
                <a:latin typeface="Lucida Sans Typewriter" pitchFamily="49" charset="0"/>
              </a:rPr>
              <a:t>.</a:t>
            </a:r>
            <a:r>
              <a:rPr lang="en-US" dirty="0" err="1">
                <a:solidFill>
                  <a:schemeClr val="bg2">
                    <a:lumMod val="10000"/>
                  </a:schemeClr>
                </a:solidFill>
                <a:latin typeface="Lucida Sans Typewriter" pitchFamily="49" charset="0"/>
              </a:rPr>
              <a:t>SalesOrderDetail</a:t>
            </a:r>
            <a:r>
              <a:rPr lang="en-US" dirty="0">
                <a:solidFill>
                  <a:srgbClr val="808080"/>
                </a:solidFill>
                <a:latin typeface="Lucida Sans Typewriter" pitchFamily="49" charset="0"/>
              </a:rPr>
              <a:t>;</a:t>
            </a:r>
          </a:p>
        </p:txBody>
      </p:sp>
      <p:sp>
        <p:nvSpPr>
          <p:cNvPr id="6" name="AutoShape 3"/>
          <p:cNvSpPr txBox="1">
            <a:spLocks noChangeArrowheads="1"/>
          </p:cNvSpPr>
          <p:nvPr/>
        </p:nvSpPr>
        <p:spPr bwMode="auto">
          <a:xfrm>
            <a:off x="458787" y="4481613"/>
            <a:ext cx="7751762" cy="799207"/>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vert="horz" wrap="square" lIns="0" tIns="0" rIns="0" bIns="0" numCol="1" anchor="ctr" anchorCtr="0" compatLnSpc="1">
            <a:prstTxWarp prst="textNoShape">
              <a:avLst/>
            </a:prstTxWarp>
            <a:spAutoFit/>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defTabSz="457200">
              <a:buFontTx/>
              <a:buNone/>
              <a:tabLst>
                <a:tab pos="457200" algn="l"/>
              </a:tabLst>
              <a:defRPr/>
            </a:pPr>
            <a:r>
              <a:rPr lang="en-US" dirty="0" smtClean="0">
                <a:solidFill>
                  <a:srgbClr val="0000FF"/>
                </a:solidFill>
                <a:latin typeface="Lucida Sans Typewriter" pitchFamily="49" charset="0"/>
              </a:rPr>
              <a:t> SELECT</a:t>
            </a:r>
            <a:r>
              <a:rPr lang="en-US" dirty="0" smtClean="0">
                <a:solidFill>
                  <a:prstClr val="black"/>
                </a:solidFill>
                <a:latin typeface="Lucida Sans Typewriter" pitchFamily="49" charset="0"/>
              </a:rPr>
              <a:t> </a:t>
            </a:r>
            <a:r>
              <a:rPr lang="en-US" dirty="0" err="1" smtClean="0">
                <a:solidFill>
                  <a:prstClr val="black"/>
                </a:solidFill>
                <a:latin typeface="Lucida Sans Typewriter" pitchFamily="49" charset="0"/>
              </a:rPr>
              <a:t>SalesOrderID</a:t>
            </a:r>
            <a:r>
              <a:rPr lang="en-US" dirty="0" smtClean="0">
                <a:solidFill>
                  <a:srgbClr val="808080"/>
                </a:solidFill>
                <a:latin typeface="Lucida Sans Typewriter" pitchFamily="49" charset="0"/>
              </a:rPr>
              <a:t>,</a:t>
            </a:r>
            <a:r>
              <a:rPr lang="en-US" dirty="0" smtClean="0">
                <a:solidFill>
                  <a:prstClr val="black"/>
                </a:solidFill>
                <a:latin typeface="Lucida Sans Typewriter" pitchFamily="49" charset="0"/>
              </a:rPr>
              <a:t> </a:t>
            </a:r>
            <a:r>
              <a:rPr lang="en-US" dirty="0" err="1" smtClean="0">
                <a:solidFill>
                  <a:prstClr val="black"/>
                </a:solidFill>
                <a:latin typeface="Lucida Sans Typewriter" pitchFamily="49" charset="0"/>
              </a:rPr>
              <a:t>UnitPrice</a:t>
            </a:r>
            <a:r>
              <a:rPr lang="en-US" b="0" dirty="0" smtClean="0">
                <a:latin typeface="Lucida Sans Typewriter" pitchFamily="49" charset="0"/>
              </a:rPr>
              <a:t> </a:t>
            </a:r>
            <a:r>
              <a:rPr lang="en-US" dirty="0">
                <a:solidFill>
                  <a:prstClr val="black"/>
                </a:solidFill>
                <a:latin typeface="Lucida Sans Typewriter" pitchFamily="49" charset="0"/>
              </a:rPr>
              <a:t>Q</a:t>
            </a:r>
            <a:r>
              <a:rPr lang="en-US" dirty="0" smtClean="0">
                <a:solidFill>
                  <a:prstClr val="black"/>
                </a:solidFill>
                <a:latin typeface="Lucida Sans Typewriter" pitchFamily="49" charset="0"/>
              </a:rPr>
              <a:t>uantity </a:t>
            </a:r>
            <a:endParaRPr lang="en-US" b="0" dirty="0" smtClean="0">
              <a:latin typeface="Lucida Sans Typewriter" pitchFamily="49" charset="0"/>
            </a:endParaRPr>
          </a:p>
          <a:p>
            <a:pPr marL="0" indent="0">
              <a:buNone/>
            </a:pPr>
            <a:r>
              <a:rPr lang="en-US" b="0" dirty="0" smtClean="0">
                <a:latin typeface="Lucida Sans Typewriter" pitchFamily="49" charset="0"/>
              </a:rPr>
              <a:t> </a:t>
            </a:r>
            <a:r>
              <a:rPr lang="en-US" dirty="0" smtClean="0">
                <a:solidFill>
                  <a:srgbClr val="0000FF"/>
                </a:solidFill>
                <a:latin typeface="Lucida Sans Typewriter" pitchFamily="49" charset="0"/>
              </a:rPr>
              <a:t>FROM</a:t>
            </a:r>
            <a:r>
              <a:rPr lang="en-US" dirty="0" smtClean="0">
                <a:solidFill>
                  <a:prstClr val="black"/>
                </a:solidFill>
                <a:latin typeface="Lucida Sans Typewriter" pitchFamily="49" charset="0"/>
              </a:rPr>
              <a:t>  </a:t>
            </a:r>
            <a:r>
              <a:rPr lang="en-US" dirty="0" err="1" smtClean="0">
                <a:solidFill>
                  <a:prstClr val="black"/>
                </a:solidFill>
                <a:latin typeface="Lucida Sans Typewriter" pitchFamily="49" charset="0"/>
              </a:rPr>
              <a:t>Sales</a:t>
            </a:r>
            <a:r>
              <a:rPr lang="en-US" dirty="0" err="1" smtClean="0">
                <a:solidFill>
                  <a:srgbClr val="808080"/>
                </a:solidFill>
                <a:latin typeface="Lucida Sans Typewriter" pitchFamily="49" charset="0"/>
              </a:rPr>
              <a:t>.</a:t>
            </a:r>
            <a:r>
              <a:rPr lang="en-US" dirty="0" err="1" smtClean="0">
                <a:solidFill>
                  <a:schemeClr val="bg2">
                    <a:lumMod val="10000"/>
                  </a:schemeClr>
                </a:solidFill>
                <a:latin typeface="Lucida Sans Typewriter" pitchFamily="49" charset="0"/>
              </a:rPr>
              <a:t>SalesOrderDetail</a:t>
            </a:r>
            <a:r>
              <a:rPr lang="en-US" dirty="0">
                <a:solidFill>
                  <a:srgbClr val="808080"/>
                </a:solidFill>
                <a:latin typeface="Lucida Sans Typewriter" pitchFamily="49" charset="0"/>
              </a:rPr>
              <a:t>;</a:t>
            </a:r>
          </a:p>
        </p:txBody>
      </p:sp>
    </p:spTree>
    <p:extLst>
      <p:ext uri="{BB962C8B-B14F-4D97-AF65-F5344CB8AC3E}">
        <p14:creationId xmlns:p14="http://schemas.microsoft.com/office/powerpoint/2010/main" val="5437819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aliases to refer to tables</a:t>
            </a:r>
            <a:endParaRPr lang="en-US" dirty="0"/>
          </a:p>
        </p:txBody>
      </p:sp>
      <p:sp>
        <p:nvSpPr>
          <p:cNvPr id="3" name="Content Placeholder 2"/>
          <p:cNvSpPr>
            <a:spLocks noGrp="1"/>
          </p:cNvSpPr>
          <p:nvPr>
            <p:ph idx="1"/>
          </p:nvPr>
        </p:nvSpPr>
        <p:spPr/>
        <p:txBody>
          <a:bodyPr/>
          <a:lstStyle/>
          <a:p>
            <a:r>
              <a:rPr lang="en-US" dirty="0" smtClean="0"/>
              <a:t>Create table aliases</a:t>
            </a:r>
            <a:r>
              <a:rPr lang="en-US" baseline="0" dirty="0" smtClean="0"/>
              <a:t> in the FROM clause using </a:t>
            </a:r>
            <a:r>
              <a:rPr lang="en-US" dirty="0" smtClean="0"/>
              <a:t>AS</a:t>
            </a:r>
          </a:p>
          <a:p>
            <a:endParaRPr lang="en-US" dirty="0"/>
          </a:p>
          <a:p>
            <a:endParaRPr lang="en-US" dirty="0" smtClean="0"/>
          </a:p>
          <a:p>
            <a:endParaRPr lang="en-US" dirty="0" smtClean="0"/>
          </a:p>
          <a:p>
            <a:endParaRPr lang="en-US" dirty="0"/>
          </a:p>
          <a:p>
            <a:endParaRPr lang="en-US" dirty="0" smtClean="0"/>
          </a:p>
          <a:p>
            <a:r>
              <a:rPr lang="en-US" dirty="0" smtClean="0"/>
              <a:t>Table aliases without AS</a:t>
            </a:r>
          </a:p>
          <a:p>
            <a:endParaRPr lang="en-US" dirty="0" smtClean="0"/>
          </a:p>
          <a:p>
            <a:endParaRPr lang="en-US" dirty="0"/>
          </a:p>
          <a:p>
            <a:endParaRPr lang="en-US" dirty="0" smtClean="0"/>
          </a:p>
          <a:p>
            <a:endParaRPr lang="en-US" dirty="0"/>
          </a:p>
          <a:p>
            <a:r>
              <a:rPr lang="en-US" dirty="0" smtClean="0"/>
              <a:t>Using table aliases in the SELECT clause</a:t>
            </a:r>
          </a:p>
        </p:txBody>
      </p:sp>
      <p:sp>
        <p:nvSpPr>
          <p:cNvPr id="4" name="AutoShape 3"/>
          <p:cNvSpPr txBox="1">
            <a:spLocks noChangeArrowheads="1"/>
          </p:cNvSpPr>
          <p:nvPr/>
        </p:nvSpPr>
        <p:spPr bwMode="auto">
          <a:xfrm>
            <a:off x="482601" y="1502195"/>
            <a:ext cx="7751762" cy="799207"/>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vert="horz" wrap="square" lIns="0" tIns="0" rIns="0" bIns="0" numCol="1" anchor="ctr" anchorCtr="0" compatLnSpc="1">
            <a:prstTxWarp prst="textNoShape">
              <a:avLst/>
            </a:prstTxWarp>
            <a:spAutoFit/>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solidFill>
                  <a:srgbClr val="0000CC"/>
                </a:solidFill>
              </a:rPr>
              <a:t> </a:t>
            </a:r>
            <a:r>
              <a:rPr lang="en-US" dirty="0">
                <a:solidFill>
                  <a:srgbClr val="0000CC"/>
                </a:solidFill>
              </a:rPr>
              <a:t>SELECT </a:t>
            </a:r>
            <a:r>
              <a:rPr lang="en-US" dirty="0" err="1"/>
              <a:t>SalesOrderID</a:t>
            </a:r>
            <a:r>
              <a:rPr lang="en-US" dirty="0"/>
              <a:t>, </a:t>
            </a:r>
            <a:r>
              <a:rPr lang="en-US" dirty="0" err="1"/>
              <a:t>ProductID</a:t>
            </a:r>
            <a:endParaRPr lang="en-US" dirty="0"/>
          </a:p>
          <a:p>
            <a:pPr marL="0" indent="0">
              <a:buNone/>
            </a:pPr>
            <a:r>
              <a:rPr lang="en-US" dirty="0">
                <a:solidFill>
                  <a:srgbClr val="0000CC"/>
                </a:solidFill>
              </a:rPr>
              <a:t> FROM  </a:t>
            </a:r>
            <a:r>
              <a:rPr lang="en-US" dirty="0" err="1"/>
              <a:t>Sales.SalesOrderDetail</a:t>
            </a:r>
            <a:r>
              <a:rPr lang="en-US" dirty="0"/>
              <a:t> </a:t>
            </a:r>
            <a:r>
              <a:rPr lang="en-US" dirty="0">
                <a:solidFill>
                  <a:srgbClr val="0000CC"/>
                </a:solidFill>
              </a:rPr>
              <a:t>AS</a:t>
            </a:r>
            <a:r>
              <a:rPr lang="en-US" dirty="0"/>
              <a:t> </a:t>
            </a:r>
            <a:r>
              <a:rPr lang="en-US" dirty="0" err="1"/>
              <a:t>SalesOrders</a:t>
            </a:r>
            <a:r>
              <a:rPr lang="en-US" dirty="0"/>
              <a:t>;</a:t>
            </a:r>
          </a:p>
        </p:txBody>
      </p:sp>
      <p:sp>
        <p:nvSpPr>
          <p:cNvPr id="5" name="AutoShape 3"/>
          <p:cNvSpPr txBox="1">
            <a:spLocks noChangeArrowheads="1"/>
          </p:cNvSpPr>
          <p:nvPr/>
        </p:nvSpPr>
        <p:spPr bwMode="auto">
          <a:xfrm>
            <a:off x="482601" y="3203424"/>
            <a:ext cx="7751762" cy="799207"/>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vert="horz" wrap="square" lIns="0" tIns="0" rIns="0" bIns="0" numCol="1" anchor="ctr" anchorCtr="0" compatLnSpc="1">
            <a:prstTxWarp prst="textNoShape">
              <a:avLst/>
            </a:prstTxWarp>
            <a:spAutoFit/>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solidFill>
                  <a:srgbClr val="0000FF"/>
                </a:solidFill>
              </a:rPr>
              <a:t> SELECT </a:t>
            </a:r>
            <a:r>
              <a:rPr lang="en-US" dirty="0" err="1"/>
              <a:t>SalesOrderID</a:t>
            </a:r>
            <a:r>
              <a:rPr lang="en-US" dirty="0"/>
              <a:t>, </a:t>
            </a:r>
            <a:r>
              <a:rPr lang="en-US" dirty="0" err="1"/>
              <a:t>ProductID</a:t>
            </a:r>
            <a:endParaRPr lang="en-US" dirty="0"/>
          </a:p>
          <a:p>
            <a:pPr marL="0" indent="0">
              <a:buNone/>
            </a:pPr>
            <a:r>
              <a:rPr lang="en-US" dirty="0" smtClean="0">
                <a:solidFill>
                  <a:srgbClr val="0000FF"/>
                </a:solidFill>
              </a:rPr>
              <a:t> </a:t>
            </a:r>
            <a:r>
              <a:rPr lang="en-US" dirty="0">
                <a:solidFill>
                  <a:srgbClr val="0000FF"/>
                </a:solidFill>
              </a:rPr>
              <a:t>FROM</a:t>
            </a:r>
            <a:r>
              <a:rPr lang="en-US" dirty="0">
                <a:solidFill>
                  <a:prstClr val="black"/>
                </a:solidFill>
              </a:rPr>
              <a:t> </a:t>
            </a:r>
            <a:r>
              <a:rPr lang="en-US" dirty="0" err="1"/>
              <a:t>Sales.SalesOrderDetail</a:t>
            </a:r>
            <a:r>
              <a:rPr lang="en-US" dirty="0" smtClean="0">
                <a:solidFill>
                  <a:prstClr val="black"/>
                </a:solidFill>
              </a:rPr>
              <a:t> </a:t>
            </a:r>
            <a:r>
              <a:rPr lang="en-US" dirty="0" err="1" smtClean="0">
                <a:solidFill>
                  <a:prstClr val="black"/>
                </a:solidFill>
              </a:rPr>
              <a:t>SalesOrders</a:t>
            </a:r>
            <a:r>
              <a:rPr lang="en-US" dirty="0" smtClean="0">
                <a:solidFill>
                  <a:srgbClr val="808080"/>
                </a:solidFill>
              </a:rPr>
              <a:t>;</a:t>
            </a:r>
            <a:endParaRPr lang="en-US" dirty="0">
              <a:solidFill>
                <a:srgbClr val="808080"/>
              </a:solidFill>
            </a:endParaRPr>
          </a:p>
        </p:txBody>
      </p:sp>
      <p:sp>
        <p:nvSpPr>
          <p:cNvPr id="6" name="AutoShape 3"/>
          <p:cNvSpPr txBox="1">
            <a:spLocks noChangeArrowheads="1"/>
          </p:cNvSpPr>
          <p:nvPr/>
        </p:nvSpPr>
        <p:spPr bwMode="auto">
          <a:xfrm>
            <a:off x="471488" y="4660648"/>
            <a:ext cx="7751762" cy="799207"/>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vert="horz" wrap="square" lIns="0" tIns="0" rIns="0" bIns="0" numCol="1" anchor="ctr" anchorCtr="0" compatLnSpc="1">
            <a:prstTxWarp prst="textNoShape">
              <a:avLst/>
            </a:prstTxWarp>
            <a:spAutoFit/>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solidFill>
                  <a:srgbClr val="0000FF"/>
                </a:solidFill>
              </a:rPr>
              <a:t> </a:t>
            </a:r>
            <a:r>
              <a:rPr lang="en-US" dirty="0" smtClean="0">
                <a:solidFill>
                  <a:srgbClr val="0000FF"/>
                </a:solidFill>
              </a:rPr>
              <a:t>SELECT </a:t>
            </a:r>
            <a:r>
              <a:rPr lang="en-US" dirty="0" err="1" smtClean="0"/>
              <a:t>SalesOrders.SalesOrderID</a:t>
            </a:r>
            <a:r>
              <a:rPr lang="en-US" dirty="0"/>
              <a:t>, </a:t>
            </a:r>
            <a:r>
              <a:rPr lang="en-US" dirty="0" err="1" smtClean="0"/>
              <a:t>SalesOrders.ProductID</a:t>
            </a:r>
            <a:endParaRPr lang="en-US" dirty="0"/>
          </a:p>
          <a:p>
            <a:pPr marL="0" indent="0">
              <a:buNone/>
            </a:pPr>
            <a:r>
              <a:rPr lang="en-US" dirty="0" smtClean="0">
                <a:solidFill>
                  <a:srgbClr val="0000FF"/>
                </a:solidFill>
              </a:rPr>
              <a:t> </a:t>
            </a:r>
            <a:r>
              <a:rPr lang="en-US" dirty="0">
                <a:solidFill>
                  <a:srgbClr val="0000FF"/>
                </a:solidFill>
              </a:rPr>
              <a:t>FROM</a:t>
            </a:r>
            <a:r>
              <a:rPr lang="en-US" dirty="0">
                <a:solidFill>
                  <a:prstClr val="black"/>
                </a:solidFill>
              </a:rPr>
              <a:t>  </a:t>
            </a:r>
            <a:r>
              <a:rPr lang="en-US" dirty="0" err="1" smtClean="0">
                <a:solidFill>
                  <a:prstClr val="black"/>
                </a:solidFill>
              </a:rPr>
              <a:t>Sales</a:t>
            </a:r>
            <a:r>
              <a:rPr lang="en-US" dirty="0" err="1" smtClean="0">
                <a:solidFill>
                  <a:srgbClr val="808080"/>
                </a:solidFill>
              </a:rPr>
              <a:t>.</a:t>
            </a:r>
            <a:r>
              <a:rPr lang="en-US" dirty="0" err="1" smtClean="0">
                <a:solidFill>
                  <a:prstClr val="black"/>
                </a:solidFill>
              </a:rPr>
              <a:t>SalesOrderDetail</a:t>
            </a:r>
            <a:r>
              <a:rPr lang="en-US" dirty="0" smtClean="0">
                <a:solidFill>
                  <a:prstClr val="black"/>
                </a:solidFill>
              </a:rPr>
              <a:t> </a:t>
            </a:r>
            <a:r>
              <a:rPr lang="en-US" dirty="0">
                <a:solidFill>
                  <a:srgbClr val="0000FF"/>
                </a:solidFill>
              </a:rPr>
              <a:t>AS</a:t>
            </a:r>
            <a:r>
              <a:rPr lang="en-US" dirty="0">
                <a:solidFill>
                  <a:prstClr val="black"/>
                </a:solidFill>
              </a:rPr>
              <a:t> </a:t>
            </a:r>
            <a:r>
              <a:rPr lang="en-US" dirty="0" err="1" smtClean="0">
                <a:solidFill>
                  <a:prstClr val="black"/>
                </a:solidFill>
              </a:rPr>
              <a:t>SalesOrders</a:t>
            </a:r>
            <a:r>
              <a:rPr lang="en-US" dirty="0" smtClean="0">
                <a:solidFill>
                  <a:srgbClr val="808080"/>
                </a:solidFill>
              </a:rPr>
              <a:t>;</a:t>
            </a:r>
            <a:endParaRPr lang="en-US" dirty="0">
              <a:solidFill>
                <a:srgbClr val="808080"/>
              </a:solidFill>
            </a:endParaRPr>
          </a:p>
        </p:txBody>
      </p:sp>
    </p:spTree>
    <p:extLst>
      <p:ext uri="{BB962C8B-B14F-4D97-AF65-F5344CB8AC3E}">
        <p14:creationId xmlns:p14="http://schemas.microsoft.com/office/powerpoint/2010/main" val="15581295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T-SQL </a:t>
            </a:r>
            <a:r>
              <a:rPr lang="en-US" sz="3600" dirty="0"/>
              <a:t>CASE expressions</a:t>
            </a:r>
            <a:endParaRPr lang="en-US" dirty="0"/>
          </a:p>
        </p:txBody>
      </p:sp>
      <p:sp>
        <p:nvSpPr>
          <p:cNvPr id="3" name="Content Placeholder 2"/>
          <p:cNvSpPr>
            <a:spLocks noGrp="1"/>
          </p:cNvSpPr>
          <p:nvPr>
            <p:ph idx="1"/>
          </p:nvPr>
        </p:nvSpPr>
        <p:spPr>
          <a:xfrm>
            <a:off x="458787" y="992187"/>
            <a:ext cx="8372061" cy="5020305"/>
          </a:xfrm>
        </p:spPr>
        <p:txBody>
          <a:bodyPr/>
          <a:lstStyle/>
          <a:p>
            <a:r>
              <a:rPr lang="en-US" sz="2000" dirty="0" smtClean="0"/>
              <a:t>Simple </a:t>
            </a:r>
            <a:r>
              <a:rPr lang="en-US" sz="2000" dirty="0"/>
              <a:t>CASE</a:t>
            </a:r>
          </a:p>
          <a:p>
            <a:pPr lvl="1"/>
            <a:r>
              <a:rPr lang="en-US" sz="2000" dirty="0"/>
              <a:t>Compares one value to a list of possible </a:t>
            </a:r>
            <a:r>
              <a:rPr lang="en-US" sz="2000" dirty="0" smtClean="0"/>
              <a:t>values and returns first match</a:t>
            </a:r>
            <a:endParaRPr lang="en-US" sz="2000" dirty="0"/>
          </a:p>
          <a:p>
            <a:pPr lvl="1"/>
            <a:r>
              <a:rPr lang="en-US" sz="2000" dirty="0" smtClean="0"/>
              <a:t>If </a:t>
            </a:r>
            <a:r>
              <a:rPr lang="en-US" sz="2000" dirty="0"/>
              <a:t>no match, returns value found in optional ELSE clause</a:t>
            </a:r>
          </a:p>
          <a:p>
            <a:pPr lvl="1"/>
            <a:r>
              <a:rPr lang="en-US" sz="2000" dirty="0"/>
              <a:t>If no match and no ELSE, returns NULL</a:t>
            </a:r>
          </a:p>
          <a:p>
            <a:r>
              <a:rPr lang="en-US" sz="2000" dirty="0"/>
              <a:t>Searched CASE</a:t>
            </a:r>
          </a:p>
          <a:p>
            <a:pPr lvl="1"/>
            <a:r>
              <a:rPr lang="en-US" sz="2000" dirty="0"/>
              <a:t>Evaluates a set of predicates, or logical expressions</a:t>
            </a:r>
          </a:p>
          <a:p>
            <a:pPr lvl="1"/>
            <a:r>
              <a:rPr lang="en-US" sz="2000" dirty="0"/>
              <a:t>Returns value found in THEN clause matching first expression that evaluates to TRUE</a:t>
            </a:r>
          </a:p>
          <a:p>
            <a:r>
              <a:rPr lang="en-US" sz="2000" dirty="0"/>
              <a:t>T-SQL CASE expressions return a single (scalar) value</a:t>
            </a:r>
          </a:p>
          <a:p>
            <a:r>
              <a:rPr lang="en-US" sz="2000" dirty="0"/>
              <a:t>CASE expressions may be used in: </a:t>
            </a:r>
          </a:p>
          <a:p>
            <a:pPr lvl="1"/>
            <a:r>
              <a:rPr lang="en-US" sz="2000" dirty="0"/>
              <a:t>SELECT column </a:t>
            </a:r>
            <a:r>
              <a:rPr lang="en-US" sz="2000" dirty="0" smtClean="0"/>
              <a:t>list (behaves as calculated column requiring an alias)</a:t>
            </a:r>
            <a:endParaRPr lang="en-US" sz="2000" dirty="0"/>
          </a:p>
          <a:p>
            <a:pPr lvl="1"/>
            <a:r>
              <a:rPr lang="en-US" sz="2000" dirty="0"/>
              <a:t>WHERE or HAVING clauses</a:t>
            </a:r>
          </a:p>
          <a:p>
            <a:pPr lvl="1"/>
            <a:r>
              <a:rPr lang="en-US" sz="2000" dirty="0"/>
              <a:t>ORDER BY clause</a:t>
            </a:r>
          </a:p>
          <a:p>
            <a:endParaRPr lang="en-US" sz="2000" dirty="0"/>
          </a:p>
        </p:txBody>
      </p:sp>
    </p:spTree>
    <p:extLst>
      <p:ext uri="{BB962C8B-B14F-4D97-AF65-F5344CB8AC3E}">
        <p14:creationId xmlns:p14="http://schemas.microsoft.com/office/powerpoint/2010/main" val="498043413"/>
      </p:ext>
    </p:extLst>
  </p:cSld>
  <p:clrMapOvr>
    <a:masterClrMapping/>
  </p:clrMapOvr>
  <p:timing>
    <p:tnLst>
      <p:par>
        <p:cTn id="1" dur="indefinite" restart="never" nodeType="tmRoot"/>
      </p:par>
    </p:tnLst>
  </p:timing>
</p:sld>
</file>

<file path=ppt/theme/theme1.xml><?xml version="1.0" encoding="utf-8"?>
<a:theme xmlns:a="http://schemas.openxmlformats.org/drawingml/2006/main" name="NG_MOC_Template">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G_MOC_Core_Module">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Metro Presentation">
  <a:themeElements>
    <a:clrScheme name="New Windows Template 2">
      <a:dk1>
        <a:srgbClr val="292929"/>
      </a:dk1>
      <a:lt1>
        <a:srgbClr val="FFFFFF"/>
      </a:lt1>
      <a:dk2>
        <a:srgbClr val="072B60"/>
      </a:dk2>
      <a:lt2>
        <a:srgbClr val="EEECE1"/>
      </a:lt2>
      <a:accent1>
        <a:srgbClr val="557EB9"/>
      </a:accent1>
      <a:accent2>
        <a:srgbClr val="FFC211"/>
      </a:accent2>
      <a:accent3>
        <a:srgbClr val="6BBD46"/>
      </a:accent3>
      <a:accent4>
        <a:srgbClr val="FE5815"/>
      </a:accent4>
      <a:accent5>
        <a:srgbClr val="EB7C00"/>
      </a:accent5>
      <a:accent6>
        <a:srgbClr val="00DCFF"/>
      </a:accent6>
      <a:hlink>
        <a:srgbClr val="00B9F2"/>
      </a:hlink>
      <a:folHlink>
        <a:srgbClr val="008AB5"/>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2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txDef>
      <a:spPr>
        <a:noFill/>
      </a:spPr>
      <a:bodyPr wrap="square" lIns="0" tIns="0" rIns="0" bIns="0" rtlCol="0" anchor="ctr">
        <a:spAutoFit/>
      </a:bodyPr>
      <a:lstStyle>
        <a:defPPr algn="ctr">
          <a:defRPr sz="6000" dirty="0" smtClean="0">
            <a:solidFill>
              <a:schemeClr val="bg1">
                <a:alpha val="99000"/>
              </a:schemeClr>
            </a:solidFill>
          </a:defRPr>
        </a:defPPr>
      </a:lstStyle>
    </a:txDef>
  </a:objectDefaults>
  <a:extraClrSchemeLst/>
</a:theme>
</file>

<file path=ppt/theme/theme4.xml><?xml version="1.0" encoding="utf-8"?>
<a:theme xmlns:a="http://schemas.openxmlformats.org/drawingml/2006/main" name="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5.xml><?xml version="1.0" encoding="utf-8"?>
<a:theme xmlns:a="http://schemas.openxmlformats.org/drawingml/2006/main" name="1_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6.xml><?xml version="1.0" encoding="utf-8"?>
<a:theme xmlns:a="http://schemas.openxmlformats.org/drawingml/2006/main" name="2_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7.xml><?xml version="1.0" encoding="utf-8"?>
<a:theme xmlns:a="http://schemas.openxmlformats.org/drawingml/2006/main" name="3_5-30055_SharePoint Template 2012 - 16x9 - White Background">
  <a:themeElements>
    <a:clrScheme name="Exchange-Lync-SharePoint_Template_2012_Light">
      <a:dk1>
        <a:srgbClr val="000000"/>
      </a:dk1>
      <a:lt1>
        <a:srgbClr val="FFFFFF"/>
      </a:lt1>
      <a:dk2>
        <a:srgbClr val="0072C6"/>
      </a:dk2>
      <a:lt2>
        <a:srgbClr val="797A7D"/>
      </a:lt2>
      <a:accent1>
        <a:srgbClr val="0072C6"/>
      </a:accent1>
      <a:accent2>
        <a:srgbClr val="EB3C00"/>
      </a:accent2>
      <a:accent3>
        <a:srgbClr val="FFB900"/>
      </a:accent3>
      <a:accent4>
        <a:srgbClr val="505050"/>
      </a:accent4>
      <a:accent5>
        <a:srgbClr val="969696"/>
      </a:accent5>
      <a:accent6>
        <a:srgbClr val="D2D2D2"/>
      </a:accent6>
      <a:hlink>
        <a:srgbClr val="43AFFF"/>
      </a:hlink>
      <a:folHlink>
        <a:srgbClr val="0072C6"/>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44956FE3CD0384DA7E7A5916524330B" ma:contentTypeVersion="0" ma:contentTypeDescription="Create a new document." ma:contentTypeScope="" ma:versionID="d60e39efb90b64ac65a3196b1702c62f">
  <xsd:schema xmlns:xsd="http://www.w3.org/2001/XMLSchema" xmlns:xs="http://www.w3.org/2001/XMLSchema" xmlns:p="http://schemas.microsoft.com/office/2006/metadata/properties" targetNamespace="http://schemas.microsoft.com/office/2006/metadata/properties" ma:root="true" ma:fieldsID="61a5510ac1a642cc309ccb7be38155f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CA10A4-9E58-4EE7-92DC-EFCE2380D4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D9930B52-E2FA-4636-820B-5BAA5F2C2D92}">
  <ds:schemaRefs>
    <ds:schemaRef ds:uri="http://www.w3.org/XML/1998/namespace"/>
    <ds:schemaRef ds:uri="http://purl.org/dc/elements/1.1/"/>
    <ds:schemaRef ds:uri="http://purl.org/dc/dcmitype/"/>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BAED9006-1FB6-41AD-82C5-380656F61A1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1957</Words>
  <Application>Microsoft Office PowerPoint</Application>
  <PresentationFormat>Presentación en pantalla (4:3)</PresentationFormat>
  <Paragraphs>423</Paragraphs>
  <Slides>34</Slides>
  <Notes>34</Notes>
  <HiddenSlides>0</HiddenSlides>
  <MMClips>0</MMClips>
  <ScaleCrop>false</ScaleCrop>
  <HeadingPairs>
    <vt:vector size="6" baseType="variant">
      <vt:variant>
        <vt:lpstr>Fuentes usadas</vt:lpstr>
      </vt:variant>
      <vt:variant>
        <vt:i4>12</vt:i4>
      </vt:variant>
      <vt:variant>
        <vt:lpstr>Tema</vt:lpstr>
      </vt:variant>
      <vt:variant>
        <vt:i4>7</vt:i4>
      </vt:variant>
      <vt:variant>
        <vt:lpstr>Títulos de diapositiva</vt:lpstr>
      </vt:variant>
      <vt:variant>
        <vt:i4>34</vt:i4>
      </vt:variant>
    </vt:vector>
  </HeadingPairs>
  <TitlesOfParts>
    <vt:vector size="53" baseType="lpstr">
      <vt:lpstr>Arial</vt:lpstr>
      <vt:lpstr>Calibri</vt:lpstr>
      <vt:lpstr>Consolas</vt:lpstr>
      <vt:lpstr>Courier New</vt:lpstr>
      <vt:lpstr>Lucida Sans Typewriter</vt:lpstr>
      <vt:lpstr>Segoe</vt:lpstr>
      <vt:lpstr>Segoe Light</vt:lpstr>
      <vt:lpstr>Segoe Semibold</vt:lpstr>
      <vt:lpstr>Segoe UI</vt:lpstr>
      <vt:lpstr>Segoe UI Light</vt:lpstr>
      <vt:lpstr>Verdana</vt:lpstr>
      <vt:lpstr>Wingdings</vt:lpstr>
      <vt:lpstr>NG_MOC_Template</vt:lpstr>
      <vt:lpstr>NG_MOC_Core_Module</vt:lpstr>
      <vt:lpstr>1_Metro Presentation</vt:lpstr>
      <vt:lpstr>5-30055_SharePoint Template 2012 - 16x9 - White Background</vt:lpstr>
      <vt:lpstr>1_5-30055_SharePoint Template 2012 - 16x9 - White Background</vt:lpstr>
      <vt:lpstr>2_5-30055_SharePoint Template 2012 - 16x9 - White Background</vt:lpstr>
      <vt:lpstr>3_5-30055_SharePoint Template 2012 - 16x9 - White Background</vt:lpstr>
      <vt:lpstr>Presentación de PowerPoint</vt:lpstr>
      <vt:lpstr>Course Topics</vt:lpstr>
      <vt:lpstr>Module Overview</vt:lpstr>
      <vt:lpstr>Presentación de PowerPoint</vt:lpstr>
      <vt:lpstr>Understanding DISTINCT</vt:lpstr>
      <vt:lpstr>SELECT DISTINCT syntax</vt:lpstr>
      <vt:lpstr>Using aliases to refer to columns</vt:lpstr>
      <vt:lpstr>Using aliases to refer to tables</vt:lpstr>
      <vt:lpstr>T-SQL CASE expressions</vt:lpstr>
      <vt:lpstr>Writing simple CASE expressions</vt:lpstr>
      <vt:lpstr>Presentación de PowerPoint</vt:lpstr>
      <vt:lpstr>Presentación de PowerPoint</vt:lpstr>
      <vt:lpstr>Overview of JOIN types</vt:lpstr>
      <vt:lpstr>Understanding INNER JOINS</vt:lpstr>
      <vt:lpstr>INNER JOIN Syntax</vt:lpstr>
      <vt:lpstr>Understanding OUTER JOINS</vt:lpstr>
      <vt:lpstr>OUTER JOIN examples</vt:lpstr>
      <vt:lpstr>Understanding CROSS JOINS</vt:lpstr>
      <vt:lpstr>CROSS JOIN Example</vt:lpstr>
      <vt:lpstr>Understanding Self-Joins</vt:lpstr>
      <vt:lpstr>Self-Join examples</vt:lpstr>
      <vt:lpstr>Presentación de PowerPoint</vt:lpstr>
      <vt:lpstr>Presentación de PowerPoint</vt:lpstr>
      <vt:lpstr>Using the ORDER BY clause</vt:lpstr>
      <vt:lpstr>ORDER BY clause examples</vt:lpstr>
      <vt:lpstr>Filtering data in the WHERE clause</vt:lpstr>
      <vt:lpstr>WHERE clause syntax</vt:lpstr>
      <vt:lpstr>Filtering data in the SELECT clause</vt:lpstr>
      <vt:lpstr>Filtering using TOP</vt:lpstr>
      <vt:lpstr>Handling NULL in queries</vt:lpstr>
      <vt:lpstr>Presentación de PowerPoint</vt:lpstr>
      <vt:lpstr>Summary</vt:lpstr>
      <vt:lpstr>Summary</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2009-10-07T16:00:10Z</dcterms:created>
  <dcterms:modified xsi:type="dcterms:W3CDTF">2016-07-03T20:41:47Z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0x010100144956FE3CD0384DA7E7A5916524330B</vt:lpwstr>
  </property>
</Properties>
</file>