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93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548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69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9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03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963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57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41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6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36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91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97E8-D49D-47A8-B36B-C2B10E2407D5}" type="datetimeFigureOut">
              <a:rPr lang="es-MX" smtClean="0"/>
              <a:t>28/08/2016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F86C-7BDA-4D1E-B28E-51FF60B34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Desarrollo de Sitios Web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4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Evolución de la Web 2.0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Javascript es el lenguaje que permite a los desarrolladores innovar. En los últimos años, programadores y diseñadores web alrededor del mundo surgieron con nuevos trucos. Gracias a estas nuevas implementaciones, Javascript, HTML y CSS se convirtieron en la combinación perfecta para la evolución de la web.</a:t>
            </a:r>
          </a:p>
          <a:p>
            <a:pPr algn="just"/>
            <a:r>
              <a:rPr lang="es-MX" dirty="0" smtClean="0"/>
              <a:t>HTML provee los elementos estructurales, CSS se encuentra concentrado en cómo volver esa estructura utilizable y atractiva a la vista y Javascript tiene el poder necesario para proveer dinamismo y construir aplicaciones completamente funcionales. Ver figura 1.0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06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HTML?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HTML es un lenguaje de marcas para describir documentos web(páginas web).</a:t>
            </a:r>
          </a:p>
          <a:p>
            <a:r>
              <a:rPr lang="es-MX" dirty="0" smtClean="0"/>
              <a:t>HTML significa Hyper Text Markup Idioma</a:t>
            </a:r>
          </a:p>
          <a:p>
            <a:r>
              <a:rPr lang="es-MX" dirty="0" smtClean="0"/>
              <a:t>Un lenguaje de marcas es un conjunto de etiquetas de marcado</a:t>
            </a:r>
          </a:p>
          <a:p>
            <a:r>
              <a:rPr lang="es-MX" dirty="0" smtClean="0"/>
              <a:t>Los documentos HTML son descritos por las etiquetas HTML</a:t>
            </a:r>
          </a:p>
          <a:p>
            <a:r>
              <a:rPr lang="es-MX" dirty="0" smtClean="0"/>
              <a:t>Cada etiqueta HTML describe diferentes contenidos de documentos-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72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Componentes de HTML 5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1034716" y="1395289"/>
            <a:ext cx="3416968" cy="1389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 smtClean="0"/>
              <a:t>HTML</a:t>
            </a:r>
            <a:endParaRPr lang="es-MX" sz="6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034716" y="3120151"/>
            <a:ext cx="3416968" cy="13893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 smtClean="0"/>
              <a:t>CSS</a:t>
            </a:r>
            <a:endParaRPr lang="es-MX" sz="66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1034716" y="4845013"/>
            <a:ext cx="3416968" cy="13893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 smtClean="0"/>
              <a:t>JAVASCRIPT</a:t>
            </a:r>
            <a:endParaRPr lang="es-MX" sz="4800" dirty="0"/>
          </a:p>
        </p:txBody>
      </p:sp>
      <p:sp>
        <p:nvSpPr>
          <p:cNvPr id="8" name="Cinta perforada 7"/>
          <p:cNvSpPr/>
          <p:nvPr/>
        </p:nvSpPr>
        <p:spPr>
          <a:xfrm>
            <a:off x="4648200" y="1395289"/>
            <a:ext cx="6705600" cy="138939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* </a:t>
            </a:r>
            <a:r>
              <a:rPr lang="es-MX" sz="3600" dirty="0" smtClean="0"/>
              <a:t>ESTRUCTURA</a:t>
            </a:r>
            <a:endParaRPr lang="es-MX" sz="3600" dirty="0"/>
          </a:p>
        </p:txBody>
      </p:sp>
      <p:sp>
        <p:nvSpPr>
          <p:cNvPr id="9" name="Cinta perforada 8"/>
          <p:cNvSpPr/>
          <p:nvPr/>
        </p:nvSpPr>
        <p:spPr>
          <a:xfrm>
            <a:off x="4648200" y="2988642"/>
            <a:ext cx="6705600" cy="1389396"/>
          </a:xfrm>
          <a:prstGeom prst="flowChartPunchedTa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* </a:t>
            </a:r>
            <a:r>
              <a:rPr lang="es-MX" sz="3600" dirty="0" smtClean="0"/>
              <a:t>APARIENCIA</a:t>
            </a:r>
            <a:endParaRPr lang="es-MX" sz="3600" dirty="0"/>
          </a:p>
        </p:txBody>
      </p:sp>
      <p:sp>
        <p:nvSpPr>
          <p:cNvPr id="10" name="Cinta perforada 9"/>
          <p:cNvSpPr/>
          <p:nvPr/>
        </p:nvSpPr>
        <p:spPr>
          <a:xfrm>
            <a:off x="4648200" y="4845013"/>
            <a:ext cx="6705600" cy="138939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/>
              <a:t>INTERACTIVIDAD Y ANIMACIÓN</a:t>
            </a:r>
            <a:endParaRPr lang="es-MX" sz="3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35314" y="6339042"/>
            <a:ext cx="471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Figura 1.0. Componentes de HTML 5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946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1069"/>
            <a:ext cx="10515600" cy="80358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La relevancia de </a:t>
            </a:r>
            <a:r>
              <a:rPr lang="es-MX" sz="3600" b="1" dirty="0" err="1" smtClean="0"/>
              <a:t>Javascript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660" y="887104"/>
            <a:ext cx="11627892" cy="58002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err="1" smtClean="0"/>
              <a:t>Javascript</a:t>
            </a:r>
            <a:r>
              <a:rPr lang="es-MX" dirty="0" smtClean="0"/>
              <a:t> es un lenguaje interpretado usado para múltiples propósitos.  La clave de los motores más exitosos fue transformar el código de </a:t>
            </a:r>
            <a:r>
              <a:rPr lang="es-MX" dirty="0" err="1" smtClean="0"/>
              <a:t>javascript</a:t>
            </a:r>
            <a:r>
              <a:rPr lang="es-MX" dirty="0" smtClean="0"/>
              <a:t> en código de máquina para lograr velocidades de ejecución similares a aquellas encontradas en aplicaciones de escritorio.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err="1" smtClean="0"/>
              <a:t>Javascript</a:t>
            </a:r>
            <a:r>
              <a:rPr lang="es-MX" dirty="0" smtClean="0"/>
              <a:t> fue expandido en relación con portabilidad e integración. Las Interfaces de programación de aplicaciones (</a:t>
            </a:r>
            <a:r>
              <a:rPr lang="es-MX" dirty="0" err="1" smtClean="0"/>
              <a:t>APIs</a:t>
            </a:r>
            <a:r>
              <a:rPr lang="es-MX" dirty="0" smtClean="0"/>
              <a:t>) fueron incorporadas por defecto en cada navegador.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04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1069"/>
            <a:ext cx="10515600" cy="803584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Incorporando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Javascript</a:t>
            </a:r>
            <a:endParaRPr lang="es-MX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660" y="887104"/>
            <a:ext cx="11627892" cy="58002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En línea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Esta es una técnica simple para insertar </a:t>
            </a:r>
            <a:r>
              <a:rPr lang="es-MX" dirty="0" err="1" smtClean="0"/>
              <a:t>Javascript</a:t>
            </a:r>
            <a:r>
              <a:rPr lang="es-MX" dirty="0" smtClean="0"/>
              <a:t> en el documento que se aprovecha de atributos disponibles en elementos HTML. Estos atributos son manejadores de eventos que ejecutan código de acuerdo a la acción del usuario.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Los manejadores de eventos más usados son, en general, los relacionados con el ratón, como por ejemplo </a:t>
            </a:r>
            <a:r>
              <a:rPr lang="es-MX" b="1" dirty="0" err="1" smtClean="0"/>
              <a:t>onclick</a:t>
            </a:r>
            <a:r>
              <a:rPr lang="es-MX" dirty="0" smtClean="0"/>
              <a:t>, </a:t>
            </a:r>
            <a:r>
              <a:rPr lang="es-MX" b="1" dirty="0" err="1" smtClean="0"/>
              <a:t>onMouseOver</a:t>
            </a:r>
            <a:r>
              <a:rPr lang="es-MX" dirty="0"/>
              <a:t>, u </a:t>
            </a:r>
            <a:r>
              <a:rPr lang="es-MX" b="1" dirty="0" err="1"/>
              <a:t>onMouseOut</a:t>
            </a:r>
            <a:r>
              <a:rPr lang="es-MX" dirty="0"/>
              <a:t>. Sin embargo, encontraremos sitios web que implementan eventos de teclado y de la </a:t>
            </a:r>
            <a:r>
              <a:rPr lang="es-MX" dirty="0" smtClean="0"/>
              <a:t>ventana, ejecutando </a:t>
            </a:r>
            <a:r>
              <a:rPr lang="es-MX" dirty="0"/>
              <a:t>acciones luego de que una tecla es presionada o alguna condición en la ventana del navegador cambia (</a:t>
            </a:r>
            <a:r>
              <a:rPr lang="es-MX" dirty="0" smtClean="0"/>
              <a:t>por ejemplo</a:t>
            </a:r>
            <a:r>
              <a:rPr lang="es-MX" dirty="0"/>
              <a:t>, </a:t>
            </a:r>
            <a:r>
              <a:rPr lang="es-MX" b="1" dirty="0" err="1"/>
              <a:t>onload</a:t>
            </a:r>
            <a:r>
              <a:rPr lang="es-MX" b="1" dirty="0"/>
              <a:t> </a:t>
            </a:r>
            <a:r>
              <a:rPr lang="es-MX" dirty="0"/>
              <a:t>u </a:t>
            </a:r>
            <a:r>
              <a:rPr lang="es-MX" b="1" dirty="0" err="1"/>
              <a:t>onfocus</a:t>
            </a:r>
            <a:r>
              <a:rPr lang="es-MX" dirty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54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356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Desarrollo de Sitios Web</vt:lpstr>
      <vt:lpstr>Evolución de la Web 2.0</vt:lpstr>
      <vt:lpstr>¿Qué es HTML?</vt:lpstr>
      <vt:lpstr> Componentes de HTML 5</vt:lpstr>
      <vt:lpstr>La relevancia de Javascript</vt:lpstr>
      <vt:lpstr>Incorporando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Sitios Web</dc:title>
  <dc:creator>carlos armando ríos acevedo</dc:creator>
  <cp:lastModifiedBy>carlos armando ríos acevedo</cp:lastModifiedBy>
  <cp:revision>42</cp:revision>
  <dcterms:created xsi:type="dcterms:W3CDTF">2016-07-14T03:41:08Z</dcterms:created>
  <dcterms:modified xsi:type="dcterms:W3CDTF">2016-08-29T00:08:12Z</dcterms:modified>
</cp:coreProperties>
</file>