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4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20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5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0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6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8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8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82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72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DB52-2D46-4F0A-98FC-67B9C30CD960}" type="datetimeFigureOut">
              <a:rPr lang="es-MX" smtClean="0"/>
              <a:t>30/04/2019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1A6-C042-493D-B386-3B7734440E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7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Librerías para el Ambiente de Desarrollo Integrado de Python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Carlos Armando Ríos 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51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Teminal</a:t>
            </a:r>
            <a:r>
              <a:rPr lang="es-MX" dirty="0" smtClean="0"/>
              <a:t> </a:t>
            </a:r>
            <a:r>
              <a:rPr lang="es-MX" dirty="0" err="1" smtClean="0"/>
              <a:t>pip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10241280" cy="57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Actualizar a Nuevos Paquetes de </a:t>
            </a:r>
            <a:r>
              <a:rPr lang="es-MX" dirty="0" err="1" smtClean="0"/>
              <a:t>Pip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66800"/>
            <a:ext cx="9305924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9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Instalando Pandas con </a:t>
            </a:r>
            <a:r>
              <a:rPr lang="es-MX" dirty="0" err="1" smtClean="0"/>
              <a:t>Pip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929639"/>
            <a:ext cx="10805160" cy="56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Pandas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883920"/>
            <a:ext cx="11353800" cy="57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Instalando </a:t>
            </a:r>
            <a:r>
              <a:rPr lang="es-MX" dirty="0" err="1" smtClean="0"/>
              <a:t>Numpy</a:t>
            </a:r>
            <a:r>
              <a:rPr lang="es-MX" dirty="0" smtClean="0"/>
              <a:t> con </a:t>
            </a:r>
            <a:r>
              <a:rPr lang="es-MX" dirty="0" err="1" smtClean="0"/>
              <a:t>Pip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9640"/>
            <a:ext cx="10378440" cy="56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9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Numpy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097279"/>
            <a:ext cx="11567160" cy="55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Instalando </a:t>
            </a:r>
            <a:r>
              <a:rPr lang="es-MX" dirty="0" err="1" smtClean="0"/>
              <a:t>matplotlib</a:t>
            </a:r>
            <a:r>
              <a:rPr lang="es-MX" dirty="0" smtClean="0"/>
              <a:t> con </a:t>
            </a:r>
            <a:r>
              <a:rPr lang="es-MX" dirty="0" err="1" smtClean="0"/>
              <a:t>Pip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5296"/>
            <a:ext cx="10088880" cy="56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matplotlib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8" y="883919"/>
            <a:ext cx="11530012" cy="59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Instalando </a:t>
            </a:r>
            <a:r>
              <a:rPr lang="es-MX" dirty="0" err="1" smtClean="0"/>
              <a:t>IPython</a:t>
            </a:r>
            <a:r>
              <a:rPr lang="es-MX" dirty="0" smtClean="0"/>
              <a:t> con </a:t>
            </a:r>
            <a:r>
              <a:rPr lang="es-MX" dirty="0" err="1" smtClean="0"/>
              <a:t>Pip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9641"/>
            <a:ext cx="102108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IPython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883920"/>
            <a:ext cx="11353800" cy="57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916" y="268873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ANACONDA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0" y="770022"/>
            <a:ext cx="11774904" cy="57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Instalando </a:t>
            </a:r>
            <a:r>
              <a:rPr lang="es-MX" dirty="0" err="1" smtClean="0"/>
              <a:t>scikit-learn</a:t>
            </a:r>
            <a:r>
              <a:rPr lang="es-MX" dirty="0" smtClean="0"/>
              <a:t> con </a:t>
            </a:r>
            <a:r>
              <a:rPr lang="es-MX" dirty="0" err="1" smtClean="0"/>
              <a:t>Pip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929640"/>
            <a:ext cx="1095756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</a:t>
            </a:r>
            <a:r>
              <a:rPr lang="es-MX" dirty="0" err="1" smtClean="0"/>
              <a:t>cikit-learn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883920"/>
            <a:ext cx="11201400" cy="56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254" y="217343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ANACONDA DOWNLOAD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050344"/>
            <a:ext cx="11399182" cy="54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ANACONDA NAVIGATOR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4" y="1264920"/>
            <a:ext cx="1095685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JUPYTER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6" y="883920"/>
            <a:ext cx="10965294" cy="5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4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Ejecutando Python en notebooks de </a:t>
            </a:r>
            <a:r>
              <a:rPr lang="es-MX" dirty="0" err="1" smtClean="0"/>
              <a:t>Jupyter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93" y="1432560"/>
            <a:ext cx="11050287" cy="51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Instalar Python desde la Página Principal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11125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Autofit/>
          </a:bodyPr>
          <a:lstStyle/>
          <a:p>
            <a:r>
              <a:rPr lang="es-MX" sz="2800" dirty="0" smtClean="0"/>
              <a:t>Registrar las variables </a:t>
            </a:r>
            <a:br>
              <a:rPr lang="es-MX" sz="2800" dirty="0" smtClean="0"/>
            </a:br>
            <a:r>
              <a:rPr lang="es-MX" sz="2800" dirty="0" smtClean="0"/>
              <a:t>de Entorno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" y="929640"/>
            <a:ext cx="4390073" cy="5591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92392"/>
            <a:ext cx="7421881" cy="66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55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Instalación usando </a:t>
            </a:r>
            <a:r>
              <a:rPr lang="es-MX" dirty="0" err="1" smtClean="0"/>
              <a:t>Pip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4" y="1036320"/>
            <a:ext cx="11587536" cy="56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71</Words>
  <Application>Microsoft Office PowerPoint</Application>
  <PresentationFormat>Panorámica</PresentationFormat>
  <Paragraphs>22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Librerías para el Ambiente de Desarrollo Integrado de Python</vt:lpstr>
      <vt:lpstr>ANACONDA</vt:lpstr>
      <vt:lpstr>ANACONDA DOWNLOAD</vt:lpstr>
      <vt:lpstr>ANACONDA NAVIGATOR</vt:lpstr>
      <vt:lpstr>JUPYTER</vt:lpstr>
      <vt:lpstr>Ejecutando Python en notebooks de Jupyter</vt:lpstr>
      <vt:lpstr>Instalar Python desde la Página Principal</vt:lpstr>
      <vt:lpstr>Registrar las variables  de Entorno</vt:lpstr>
      <vt:lpstr>Instalación usando Pip install</vt:lpstr>
      <vt:lpstr>Teminal pip</vt:lpstr>
      <vt:lpstr>Actualizar a Nuevos Paquetes de Pip</vt:lpstr>
      <vt:lpstr>Instalando Pandas con Pip</vt:lpstr>
      <vt:lpstr>Pandas</vt:lpstr>
      <vt:lpstr>Instalando Numpy con Pip</vt:lpstr>
      <vt:lpstr>Numpy</vt:lpstr>
      <vt:lpstr>Instalando matplotlib con Pip</vt:lpstr>
      <vt:lpstr>matplotlib</vt:lpstr>
      <vt:lpstr>Instalando IPython con Pip</vt:lpstr>
      <vt:lpstr>IPython</vt:lpstr>
      <vt:lpstr>Instalando scikit-learn con Pip</vt:lpstr>
      <vt:lpstr>scikit-learn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Librerías para el Ambiente de Desarrollo Integrado de Python</dc:title>
  <dc:creator>carlos armando ríos acevedo</dc:creator>
  <cp:lastModifiedBy>carlos armando ríos acevedo</cp:lastModifiedBy>
  <cp:revision>11</cp:revision>
  <dcterms:created xsi:type="dcterms:W3CDTF">2019-05-01T00:26:09Z</dcterms:created>
  <dcterms:modified xsi:type="dcterms:W3CDTF">2019-05-01T02:58:09Z</dcterms:modified>
</cp:coreProperties>
</file>