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d7204db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d7204db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d7204db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d7204db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7204db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d7204db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d7204db6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d7204db6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2ea942c15_0_1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2ea942c15_0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d7204db6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d7204db6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e8755b5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e8755b5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2ea942c15_0_1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2ea942c15_0_1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2ea942c15_0_1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2ea942c15_0_1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7204db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7204db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2ea942c15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2ea942c15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2ea942c15_0_1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2ea942c15_0_1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2ea942c15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2ea942c15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2ea942c15_0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2ea942c15_0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d7204db6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d7204db6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realvnc.com/en/connect/download/viewe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87400" y="1367450"/>
            <a:ext cx="7369200" cy="14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control de temperatura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700" y="2355775"/>
            <a:ext cx="2409750" cy="24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3427200" y="2977825"/>
            <a:ext cx="2289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Carlos de la Rosa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Alejandro Pérez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Julio Vargas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Librerías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9584" r="0" t="0"/>
          <a:stretch/>
        </p:blipFill>
        <p:spPr>
          <a:xfrm>
            <a:off x="1175375" y="1944525"/>
            <a:ext cx="54943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7650" y="60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88" y="1452450"/>
            <a:ext cx="4436500" cy="29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413" y="1438750"/>
            <a:ext cx="4436499" cy="29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2188"/>
            <a:ext cx="40576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850" y="502063"/>
            <a:ext cx="53911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72900"/>
            <a:ext cx="743902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54200"/>
            <a:ext cx="55054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/>
              <a:t>o</a:t>
            </a:r>
            <a:r>
              <a:rPr lang="es"/>
              <a:t>nexión con Blynk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1332" r="0" t="0"/>
          <a:stretch/>
        </p:blipFill>
        <p:spPr>
          <a:xfrm>
            <a:off x="783575" y="1979975"/>
            <a:ext cx="4009825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450" y="2993825"/>
            <a:ext cx="32766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038" y="0"/>
            <a:ext cx="23739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por SSH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En la tarjeta SD de la Raspberry Pi, agregar un archivo en root llamado ssh (sin </a:t>
            </a:r>
            <a:r>
              <a:rPr lang="es" sz="1100"/>
              <a:t>extensión</a:t>
            </a:r>
            <a:r>
              <a:rPr lang="es" sz="1100"/>
              <a:t>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Dentro del Pi, instalar </a:t>
            </a:r>
            <a:r>
              <a:rPr lang="es" sz="1100"/>
              <a:t>TightVNC</a:t>
            </a:r>
            <a:r>
              <a:rPr lang="es" sz="1100"/>
              <a:t> utilizando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sudo apt-get update</a:t>
            </a:r>
            <a:endParaRPr sz="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Courier New"/>
              <a:buChar char="-"/>
            </a:pPr>
            <a:r>
              <a:rPr lang="es" sz="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sudo apt-get install tightvncserver</a:t>
            </a:r>
            <a:endParaRPr sz="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Courier New"/>
              <a:buChar char="-"/>
            </a:pPr>
            <a:r>
              <a:rPr lang="es" sz="1100"/>
              <a:t>Inicializar TightVNC con</a:t>
            </a:r>
            <a:endParaRPr sz="8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Courier New"/>
              <a:buChar char="-"/>
            </a:pPr>
            <a:r>
              <a:rPr lang="es" sz="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/usr/bin/tightvncserver</a:t>
            </a:r>
            <a:endParaRPr sz="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Courier New"/>
              <a:buChar char="-"/>
            </a:pPr>
            <a:r>
              <a:rPr lang="es" sz="1100"/>
              <a:t>Opcionalmente, si no se tiene un display, utilizar Putty para conectarse con el Raspberry Pi remotamente con </a:t>
            </a:r>
            <a:r>
              <a:rPr lang="es" sz="1100"/>
              <a:t>su</a:t>
            </a:r>
            <a:r>
              <a:rPr lang="es" sz="1100"/>
              <a:t> </a:t>
            </a:r>
            <a:r>
              <a:rPr lang="es" sz="1100"/>
              <a:t>dirección</a:t>
            </a:r>
            <a:r>
              <a:rPr lang="es" sz="1100"/>
              <a:t> IP y usar el mismo comando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Utilizar software de VNC para controlar el Pi (Usamos 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https://www.realvnc.com/en/connect/download/viewer/</a:t>
            </a:r>
            <a:r>
              <a:rPr lang="es" sz="1100"/>
              <a:t>)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¿En qué consiste el proyecto?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sistema de regulación de temperatura donde básicamente el usuario establece una valor crítico de temperatura que al ser captado por un sensor, se acciona un mecanismo de enfriamiento o calentamiento.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este caso, se establece un sistema que no permita bajar de una temperatura que el usuario ingrese, al suceder esto </a:t>
            </a:r>
            <a:r>
              <a:rPr lang="es"/>
              <a:t>actúa</a:t>
            </a:r>
            <a:r>
              <a:rPr lang="es"/>
              <a:t> un calentador en el sistema en medición para </a:t>
            </a:r>
            <a:r>
              <a:rPr lang="es"/>
              <a:t>regular</a:t>
            </a:r>
            <a:r>
              <a:rPr lang="es"/>
              <a:t> y elevar la temperatura nuevamente.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Como elementos principales se utilizó una Raspberry pi, Tkinter para el apoyo en la interfaz gráfica y Blink para la comunicación y establecimiento de temperatura crítica.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Materiales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Raspberry pi 3 b+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Relevador 5V (normalmente abierto)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Sensor dht11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Calentador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1 socket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1 plug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050" y="1928800"/>
            <a:ext cx="1657875" cy="12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2950" y="1812287"/>
            <a:ext cx="1483375" cy="14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6600" y="3254100"/>
            <a:ext cx="1860499" cy="186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0" y="-6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a bloques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452" y="518875"/>
            <a:ext cx="9364710" cy="46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30) Se inicializa la variable “root”  para que sea la ventana principal de la interfaz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31) Se ingresa variable para guardar </a:t>
            </a:r>
            <a:r>
              <a:rPr lang="es"/>
              <a:t>imágen</a:t>
            </a:r>
            <a:r>
              <a:rPr lang="es"/>
              <a:t> del título y luego llamarla en un label, “ImagenTk” especifica que es de tipo imágen.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32) Se ingresa </a:t>
            </a:r>
            <a:r>
              <a:rPr lang="es"/>
              <a:t>variable</a:t>
            </a:r>
            <a:r>
              <a:rPr lang="es"/>
              <a:t> para guardar imágen del fondo de la interfaz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33) Variable para guardar el tipo de fuente de letra que se utiliza, para el caso negrita, tamaño 25 y familia </a:t>
            </a:r>
            <a:r>
              <a:rPr lang="es"/>
              <a:t>Helvética.</a:t>
            </a:r>
            <a:r>
              <a:rPr lang="es"/>
              <a:t>.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61341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100)  Se agrega la “barra de título”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102)Implementa un cuadro de visualización donde se puede colocar, texto o imagen, para el caso fue imagen.  Se llama variable img_bg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103) Posicionamiento en la interfaz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105) Se implementa un cuadro de visualización para el título. Se manda a llamar la variable de la imagen del título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106) .pack para que un objeto se meta al cuadro de visualización creado y con fill para llenar verticalmente el espacio.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56240" l="0" r="43826" t="0"/>
          <a:stretch/>
        </p:blipFill>
        <p:spPr>
          <a:xfrm>
            <a:off x="729445" y="671275"/>
            <a:ext cx="4773100" cy="1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7650" y="2293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108) se crea cuadro de visualización para mostrar temperatura actual, además de añadir parametros de la fuente.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112) se crea cuadro de visualización para mostrar si el sistema está estable o no.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115) Instancia de figura de matplotlib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44183"/>
          <a:stretch/>
        </p:blipFill>
        <p:spPr>
          <a:xfrm>
            <a:off x="323463" y="589975"/>
            <a:ext cx="8497074" cy="14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119) hacer callback a función “lecturaDHT”  cada 3 segundos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122)  Para que todo el tiempo el programa esté corriendo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088600"/>
            <a:ext cx="33147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483400"/>
            <a:ext cx="21526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0" y="-11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</a:t>
            </a:r>
            <a:r>
              <a:rPr lang="es"/>
              <a:t>Gráfica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60" y="343000"/>
            <a:ext cx="72676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