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2" r:id="rId2"/>
    <p:sldId id="296" r:id="rId3"/>
    <p:sldId id="298" r:id="rId4"/>
    <p:sldId id="351" r:id="rId5"/>
    <p:sldId id="299" r:id="rId6"/>
    <p:sldId id="300" r:id="rId7"/>
    <p:sldId id="301" r:id="rId8"/>
    <p:sldId id="348" r:id="rId9"/>
    <p:sldId id="349" r:id="rId10"/>
    <p:sldId id="303" r:id="rId11"/>
    <p:sldId id="338" r:id="rId12"/>
    <p:sldId id="340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DDDDDD"/>
    <a:srgbClr val="FF0000"/>
    <a:srgbClr val="380000"/>
    <a:srgbClr val="1C1C1C"/>
    <a:srgbClr val="6EBB1F"/>
    <a:srgbClr val="EAEAEA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9819" autoAdjust="0"/>
  </p:normalViewPr>
  <p:slideViewPr>
    <p:cSldViewPr snapToObjects="1">
      <p:cViewPr>
        <p:scale>
          <a:sx n="75" d="100"/>
          <a:sy n="75" d="100"/>
        </p:scale>
        <p:origin x="-141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9F7058D-1A1C-445C-9A6E-C4CA7A380F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9EF273A4-472D-4B53-8D2B-75D31C947D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7" name="Rectangle 11"/>
          <p:cNvSpPr>
            <a:spLocks noChangeArrowheads="1"/>
          </p:cNvSpPr>
          <p:nvPr/>
        </p:nvSpPr>
        <p:spPr bwMode="ltGray">
          <a:xfrm>
            <a:off x="3213100" y="1171575"/>
            <a:ext cx="5930900" cy="2398713"/>
          </a:xfrm>
          <a:prstGeom prst="rect">
            <a:avLst/>
          </a:prstGeom>
          <a:solidFill>
            <a:srgbClr val="095AA6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</a:pPr>
            <a:r>
              <a:rPr lang="en-US" sz="2400">
                <a:latin typeface="Arial Narrow" pitchFamily="34" charset="0"/>
                <a:cs typeface="Arial" charset="0"/>
              </a:rPr>
              <a:t>      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ltGray">
          <a:xfrm>
            <a:off x="3132138" y="3032125"/>
            <a:ext cx="6021387" cy="536575"/>
          </a:xfrm>
          <a:prstGeom prst="rect">
            <a:avLst/>
          </a:prstGeom>
          <a:solidFill>
            <a:srgbClr val="6EBB1F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</a:pPr>
            <a:endParaRPr lang="en-US" sz="2400">
              <a:latin typeface="Arial Narrow" pitchFamily="34" charset="0"/>
              <a:cs typeface="Arial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25838" y="1285875"/>
            <a:ext cx="5557837" cy="1579563"/>
          </a:xfrm>
        </p:spPr>
        <p:txBody>
          <a:bodyPr tIns="91440" bIns="9144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25838" y="3070225"/>
            <a:ext cx="5618162" cy="436563"/>
          </a:xfrm>
        </p:spPr>
        <p:txBody>
          <a:bodyPr tIns="91440" bIns="91440"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0910" name="Picture 14" descr="leaders_forum_pic_small"/>
          <p:cNvPicPr>
            <a:picLocks noChangeAspect="1" noChangeArrowheads="1"/>
          </p:cNvPicPr>
          <p:nvPr/>
        </p:nvPicPr>
        <p:blipFill>
          <a:blip r:embed="rId2" cstate="print">
            <a:lum bright="30000" contrast="-42000"/>
          </a:blip>
          <a:srcRect/>
          <a:stretch>
            <a:fillRect/>
          </a:stretch>
        </p:blipFill>
        <p:spPr bwMode="auto">
          <a:xfrm>
            <a:off x="0" y="1169988"/>
            <a:ext cx="3259138" cy="24018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3622FE-6B26-4855-AFFF-6F441D126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0"/>
            <a:ext cx="2147887" cy="5835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0"/>
            <a:ext cx="6294438" cy="5835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7BDC72-B25E-49C5-9124-7021B8131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F59493-ABF3-4AD4-B859-D5259A504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3A59E9-B02E-4C4D-9D4A-BE472BC49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096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0" y="13096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A6CD2-1DC6-42C0-88FA-970AA14FF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F0C23A-8C7C-48B6-AEAE-1D76141C55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C760A7-529E-49C6-A9BF-EA78971849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C771D0-F2D3-4D66-B5F3-F481FEFA2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7EC97F-DBB2-40E2-B1D7-F0AA522FD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00EEC-2E75-420E-969D-9DD642888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0"/>
            <a:ext cx="8493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096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89700"/>
            <a:ext cx="2133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95AA6"/>
                </a:solidFill>
              </a:defRPr>
            </a:lvl1pPr>
          </a:lstStyle>
          <a:p>
            <a:fld id="{52AEEFF9-A6B0-42F9-AD36-3E749DF90E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Wingdings" pitchFamily="2" charset="2"/>
        <a:buChar char="§"/>
        <a:defRPr sz="22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lr>
          <a:srgbClr val="6EBB1F"/>
        </a:buClr>
        <a:buSzPct val="120000"/>
        <a:buChar char="•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Marlett" pitchFamily="2" charset="2"/>
        <a:buChar char="4"/>
        <a:defRPr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Marlett" pitchFamily="2" charset="2"/>
        <a:buChar char="q"/>
        <a:defRPr sz="16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Marlett" pitchFamily="2" charset="2"/>
        <a:buChar char="a"/>
        <a:defRPr sz="16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Marlett" pitchFamily="2" charset="2"/>
        <a:buChar char="a"/>
        <a:defRPr sz="16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Marlett" pitchFamily="2" charset="2"/>
        <a:buChar char="a"/>
        <a:defRPr sz="16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Marlett" pitchFamily="2" charset="2"/>
        <a:buChar char="a"/>
        <a:defRPr sz="16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lr>
          <a:srgbClr val="6EBB1F"/>
        </a:buClr>
        <a:buFont typeface="Marlett" pitchFamily="2" charset="2"/>
        <a:buChar char="a"/>
        <a:defRPr sz="1600">
          <a:solidFill>
            <a:srgbClr val="1C1C1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s.apache.org/axis2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s5.responsys.net/webservices/wsdl/ResponsysWS_Level1.wsdl" TargetMode="External"/><Relationship Id="rId2" Type="http://schemas.openxmlformats.org/officeDocument/2006/relationships/hyperlink" Target="https://ws2.responsys.net/webservices/wsdl/ResponsysWS_Level1.wsd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s2.responsys.net/webservices/services/ResponsysWSService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90" y="2008014"/>
            <a:ext cx="7930510" cy="3827635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Implementation Reference for Responsys </a:t>
            </a:r>
            <a:r>
              <a:rPr lang="en-US" sz="3600" b="1" dirty="0" err="1" smtClean="0">
                <a:solidFill>
                  <a:schemeClr val="tx1"/>
                </a:solidFill>
              </a:rPr>
              <a:t>WebServices</a:t>
            </a:r>
            <a:r>
              <a:rPr lang="en-US" sz="3600" b="1" dirty="0" smtClean="0">
                <a:solidFill>
                  <a:schemeClr val="tx1"/>
                </a:solidFill>
              </a:rPr>
              <a:t> 6.x using Java in Windows</a:t>
            </a:r>
          </a:p>
          <a:p>
            <a:pPr algn="ctr"/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59493-ABF3-4AD4-B859-D5259A504E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63CD1-9E1F-4CE7-AF9F-DDEDE1E43552}" type="slidenum">
              <a:rPr lang="en-US"/>
              <a:pPr/>
              <a:t>10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Java</a:t>
            </a:r>
          </a:p>
        </p:txBody>
      </p:sp>
      <p:sp>
        <p:nvSpPr>
          <p:cNvPr id="270339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393700" y="1309688"/>
            <a:ext cx="3965575" cy="5307012"/>
          </a:xfrm>
        </p:spPr>
        <p:txBody>
          <a:bodyPr/>
          <a:lstStyle/>
          <a:p>
            <a:r>
              <a:rPr lang="en-US" dirty="0"/>
              <a:t>Create a package for your client code: “</a:t>
            </a:r>
            <a:r>
              <a:rPr lang="en-US" dirty="0" err="1"/>
              <a:t>test.client</a:t>
            </a:r>
            <a:r>
              <a:rPr lang="en-US" dirty="0"/>
              <a:t>”</a:t>
            </a:r>
          </a:p>
          <a:p>
            <a:r>
              <a:rPr lang="en-US" dirty="0"/>
              <a:t>Create a Java Class for your project</a:t>
            </a:r>
          </a:p>
          <a:p>
            <a:pPr lvl="1"/>
            <a:r>
              <a:rPr lang="en-US" dirty="0"/>
              <a:t>Use package name from above: “</a:t>
            </a:r>
            <a:r>
              <a:rPr lang="en-US" dirty="0" err="1"/>
              <a:t>test.client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Give class a name: “</a:t>
            </a:r>
            <a:r>
              <a:rPr lang="en-US" dirty="0" err="1"/>
              <a:t>APITest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this simple example, include a main() method</a:t>
            </a:r>
          </a:p>
        </p:txBody>
      </p:sp>
      <p:pic>
        <p:nvPicPr>
          <p:cNvPr id="2703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012" y="1508750"/>
            <a:ext cx="4827313" cy="395571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1CAD-7D68-47A1-87B3-A83AC640456B}" type="slidenum">
              <a:rPr lang="en-US"/>
              <a:pPr/>
              <a:t>11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4672" y="32443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Getting Started with Java</a:t>
            </a:r>
            <a:endParaRPr lang="en-US" dirty="0"/>
          </a:p>
        </p:txBody>
      </p:sp>
      <p:sp>
        <p:nvSpPr>
          <p:cNvPr id="11" name="AutoShape 3"/>
          <p:cNvSpPr txBox="1">
            <a:spLocks noChangeAspect="1" noChangeArrowheads="1"/>
          </p:cNvSpPr>
          <p:nvPr/>
        </p:nvSpPr>
        <p:spPr bwMode="auto">
          <a:xfrm>
            <a:off x="393700" y="1031876"/>
            <a:ext cx="8585200" cy="89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6EBB1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content of the java client sample code (APITest.java) into the content of the java class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700" y="1931206"/>
            <a:ext cx="8522992" cy="479026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233C3-9BE8-4CFA-B35E-9A2600B33A3D}" type="slidenum">
              <a:rPr lang="en-US"/>
              <a:pPr/>
              <a:t>12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Java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09688"/>
            <a:ext cx="2020888" cy="4525962"/>
          </a:xfrm>
        </p:spPr>
        <p:txBody>
          <a:bodyPr/>
          <a:lstStyle/>
          <a:p>
            <a:r>
              <a:rPr lang="en-US" dirty="0"/>
              <a:t>Test by running code with </a:t>
            </a:r>
            <a:r>
              <a:rPr lang="en-US" dirty="0" smtClean="0"/>
              <a:t>IDE (select Debug or Run)</a:t>
            </a:r>
          </a:p>
          <a:p>
            <a:r>
              <a:rPr lang="en-US" dirty="0" smtClean="0"/>
              <a:t>For debugging, </a:t>
            </a:r>
            <a:r>
              <a:rPr lang="en-US" dirty="0"/>
              <a:t>i</a:t>
            </a:r>
            <a:r>
              <a:rPr lang="en-US" dirty="0" smtClean="0"/>
              <a:t>nsert breakpoints</a:t>
            </a:r>
            <a:endParaRPr lang="en-US" dirty="0"/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9295" y="1309687"/>
            <a:ext cx="6721030" cy="469244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89EE-EE09-4772-BDE8-FE0274A01C78}" type="slidenum">
              <a:rPr lang="en-US"/>
              <a:pPr/>
              <a:t>2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Java</a:t>
            </a:r>
          </a:p>
        </p:txBody>
      </p:sp>
      <p:sp>
        <p:nvSpPr>
          <p:cNvPr id="261123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347663" y="1309688"/>
            <a:ext cx="2841625" cy="5548312"/>
          </a:xfrm>
        </p:spPr>
        <p:txBody>
          <a:bodyPr/>
          <a:lstStyle/>
          <a:p>
            <a:r>
              <a:rPr lang="en-US" dirty="0">
                <a:hlinkClick r:id="rId2"/>
              </a:rPr>
              <a:t>Download</a:t>
            </a:r>
            <a:r>
              <a:rPr lang="en-US" dirty="0"/>
              <a:t> and install Apache Axis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Unzip files into a directory in your local system</a:t>
            </a:r>
          </a:p>
        </p:txBody>
      </p:sp>
      <p:pic>
        <p:nvPicPr>
          <p:cNvPr id="261129" name="Picture 9"/>
          <p:cNvPicPr>
            <a:picLocks noChangeAspect="1" noChangeArrowheads="1"/>
          </p:cNvPicPr>
          <p:nvPr/>
        </p:nvPicPr>
        <p:blipFill>
          <a:blip r:embed="rId3" cstate="print"/>
          <a:srcRect r="17763" b="18504"/>
          <a:stretch>
            <a:fillRect/>
          </a:stretch>
        </p:blipFill>
        <p:spPr bwMode="auto">
          <a:xfrm>
            <a:off x="3176588" y="1309688"/>
            <a:ext cx="5159375" cy="273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61130" name="Picture 10"/>
          <p:cNvPicPr>
            <a:picLocks noChangeAspect="1" noChangeArrowheads="1"/>
          </p:cNvPicPr>
          <p:nvPr/>
        </p:nvPicPr>
        <p:blipFill>
          <a:blip r:embed="rId4" cstate="print"/>
          <a:srcRect b="12480"/>
          <a:stretch>
            <a:fillRect/>
          </a:stretch>
        </p:blipFill>
        <p:spPr bwMode="auto">
          <a:xfrm>
            <a:off x="3214688" y="4927600"/>
            <a:ext cx="1933575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0E59-BF8C-42C6-AACB-B6ADCD4040F3}" type="slidenum">
              <a:rPr lang="en-US"/>
              <a:pPr/>
              <a:t>3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Java</a:t>
            </a:r>
          </a:p>
        </p:txBody>
      </p:sp>
      <p:sp>
        <p:nvSpPr>
          <p:cNvPr id="263171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355600" y="1309688"/>
            <a:ext cx="8229600" cy="5345112"/>
          </a:xfrm>
        </p:spPr>
        <p:txBody>
          <a:bodyPr/>
          <a:lstStyle/>
          <a:p>
            <a:r>
              <a:rPr lang="en-US" sz="3100"/>
              <a:t>Set environment variables</a:t>
            </a:r>
          </a:p>
          <a:p>
            <a:pPr lvl="1"/>
            <a:r>
              <a:rPr lang="en-US" sz="2800"/>
              <a:t>JAVA_HOME = C:\path\to\java\jdk</a:t>
            </a:r>
          </a:p>
          <a:p>
            <a:pPr lvl="1"/>
            <a:r>
              <a:rPr lang="en-US" sz="2800"/>
              <a:t>AXIS2_HOME = C:\path\to\axis2-1.4</a:t>
            </a:r>
          </a:p>
          <a:p>
            <a:pPr lvl="1"/>
            <a:r>
              <a:rPr lang="en-US" sz="2800"/>
              <a:t>AXIS2_LIB = %AXIS2_HOME%\lib</a:t>
            </a:r>
          </a:p>
          <a:p>
            <a:pPr lvl="1"/>
            <a:r>
              <a:rPr lang="en-US" sz="2800"/>
              <a:t>Example:</a:t>
            </a:r>
          </a:p>
        </p:txBody>
      </p:sp>
      <p:pic>
        <p:nvPicPr>
          <p:cNvPr id="2631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88" y="4351338"/>
            <a:ext cx="6030912" cy="146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C7EED-F4F9-40FE-A2E5-398A15F3AB8A}" type="slidenum">
              <a:rPr lang="en-US"/>
              <a:pPr/>
              <a:t>4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WSDL URLS after API enabled for Account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2235" y="1585560"/>
          <a:ext cx="8521700" cy="3946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0194"/>
                <a:gridCol w="5981506"/>
              </a:tblGrid>
              <a:tr h="4992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Responsys</a:t>
                      </a:r>
                      <a:r>
                        <a:rPr lang="en-US" sz="1600" baseline="0" dirty="0" smtClean="0"/>
                        <a:t> Interact POD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Web Service</a:t>
                      </a:r>
                      <a:r>
                        <a:rPr lang="en-US" sz="1600" baseline="0" dirty="0" smtClean="0"/>
                        <a:t> API URLS</a:t>
                      </a:r>
                      <a:endParaRPr lang="en-US" sz="1600" dirty="0"/>
                    </a:p>
                  </a:txBody>
                  <a:tcPr/>
                </a:tc>
              </a:tr>
              <a:tr h="700916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WSDL: </a:t>
                      </a:r>
                    </a:p>
                    <a:p>
                      <a:r>
                        <a:rPr lang="en-US" sz="1400" dirty="0" smtClean="0"/>
                        <a:t>https://ws2.responsys.net/webservices/wsdl/ResponsysWS_Level1.wsdl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b="1" dirty="0" smtClean="0"/>
                        <a:t>Endpoint: </a:t>
                      </a:r>
                    </a:p>
                    <a:p>
                      <a:r>
                        <a:rPr lang="en-US" sz="1400" dirty="0" smtClean="0"/>
                        <a:t>https://ws2.responsys.net/webservices/services/ResponsysWSService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700916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WSDL: </a:t>
                      </a:r>
                    </a:p>
                    <a:p>
                      <a:r>
                        <a:rPr lang="en-US" sz="1400" dirty="0" smtClean="0"/>
                        <a:t>https://ws5.responsys.net/webservices/wsdl/ResponsysWS_Level1.wsdl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b="1" dirty="0" smtClean="0"/>
                        <a:t>Endpoint: </a:t>
                      </a:r>
                    </a:p>
                    <a:p>
                      <a:r>
                        <a:rPr lang="en-US" sz="1400" dirty="0" smtClean="0"/>
                        <a:t>https://ws5.responsys.net/webservices/services/ResponsysWSService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24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9D48-EEFC-4BA8-A1C0-E906D4C24BF1}" type="slidenum">
              <a:rPr lang="en-US"/>
              <a:pPr/>
              <a:t>5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Java</a:t>
            </a:r>
          </a:p>
        </p:txBody>
      </p:sp>
      <p:sp>
        <p:nvSpPr>
          <p:cNvPr id="264195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241619" y="1031876"/>
            <a:ext cx="8708706" cy="38181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Generate Web service stub classes from Responsys </a:t>
            </a:r>
            <a:r>
              <a:rPr lang="en-US" sz="2500" dirty="0" smtClean="0"/>
              <a:t>WSDL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 smtClean="0"/>
              <a:t>	</a:t>
            </a:r>
            <a:r>
              <a:rPr lang="en-US" sz="1800" dirty="0" smtClean="0"/>
              <a:t>  Interact 2 WSDL: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>
                <a:hlinkClick r:id="rId2"/>
              </a:rPr>
              <a:t>https://ws2.responsys.net/webservices/wsdl/ResponsysWS_Level1.wsdl</a:t>
            </a:r>
            <a:endParaRPr lang="en-US" sz="16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Interact 5 WSDL: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>
                <a:hlinkClick r:id="rId3"/>
              </a:rPr>
              <a:t>https://ws5.responsys.net/webservices/wsdl/ResponsysWS_Level1.wsdl</a:t>
            </a: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Execute WSDL2Java utility using WSDL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%</a:t>
            </a:r>
            <a:r>
              <a:rPr lang="en-US" sz="1600" dirty="0"/>
              <a:t>AXIS2_HOME%\bin\WSDL2Java </a:t>
            </a:r>
            <a:r>
              <a:rPr lang="en-US" sz="1600" dirty="0" smtClean="0"/>
              <a:t>-</a:t>
            </a:r>
            <a:r>
              <a:rPr lang="en-US" sz="1600" dirty="0" err="1" smtClean="0"/>
              <a:t>uri</a:t>
            </a:r>
            <a:r>
              <a:rPr lang="en-US" sz="1600" dirty="0"/>
              <a:t> </a:t>
            </a:r>
            <a:r>
              <a:rPr lang="en-US" sz="1600" dirty="0" smtClean="0">
                <a:hlinkClick r:id="rId4"/>
              </a:rPr>
              <a:t>https://ws2.responsys.net/webservices/services/ResponsysWSService?wsdl</a:t>
            </a:r>
            <a:r>
              <a:rPr lang="en-US" sz="1600" dirty="0"/>
              <a:t> </a:t>
            </a:r>
            <a:r>
              <a:rPr lang="pl-PL" sz="1600" dirty="0" smtClean="0"/>
              <a:t>-u -d adb -s -p com.rsys.ws.client</a:t>
            </a:r>
            <a:endParaRPr lang="en-US" dirty="0"/>
          </a:p>
        </p:txBody>
      </p:sp>
      <p:pic>
        <p:nvPicPr>
          <p:cNvPr id="26420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495" y="5349623"/>
            <a:ext cx="5023405" cy="10895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64206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225" y="4478511"/>
            <a:ext cx="6315075" cy="7429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38668-150E-431F-9B5D-FD7158A54CE6}" type="slidenum">
              <a:rPr lang="en-US"/>
              <a:pPr/>
              <a:t>6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Java</a:t>
            </a:r>
          </a:p>
        </p:txBody>
      </p:sp>
      <p:sp>
        <p:nvSpPr>
          <p:cNvPr id="265219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355600" y="1309688"/>
            <a:ext cx="8229600" cy="1158875"/>
          </a:xfrm>
        </p:spPr>
        <p:txBody>
          <a:bodyPr/>
          <a:lstStyle/>
          <a:p>
            <a:r>
              <a:rPr lang="en-US"/>
              <a:t>Create a Java project in Eclipse</a:t>
            </a:r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76475"/>
            <a:ext cx="2962275" cy="3514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65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9663" y="2305050"/>
            <a:ext cx="1771650" cy="227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65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1313" y="2468563"/>
            <a:ext cx="3529012" cy="27714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45099-DEB1-4408-8C29-9DE6526E1F0A}" type="slidenum">
              <a:rPr lang="en-US"/>
              <a:pPr/>
              <a:t>7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Java</a:t>
            </a:r>
          </a:p>
        </p:txBody>
      </p:sp>
      <p:sp>
        <p:nvSpPr>
          <p:cNvPr id="266243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129749" y="1182688"/>
            <a:ext cx="8440738" cy="5307012"/>
          </a:xfrm>
        </p:spPr>
        <p:txBody>
          <a:bodyPr/>
          <a:lstStyle/>
          <a:p>
            <a:r>
              <a:rPr lang="en-US" dirty="0"/>
              <a:t>Add Axis libraries to your Java Project</a:t>
            </a:r>
          </a:p>
          <a:p>
            <a:pPr lvl="1"/>
            <a:r>
              <a:rPr lang="en-US" dirty="0"/>
              <a:t>Right Click the project and select Build </a:t>
            </a:r>
            <a:r>
              <a:rPr lang="en-US" dirty="0" err="1"/>
              <a:t>Path|Configure</a:t>
            </a:r>
            <a:r>
              <a:rPr lang="en-US" dirty="0"/>
              <a:t> Build Path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Add External JARs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Select the JARs in your axis\lib folder:</a:t>
            </a:r>
          </a:p>
        </p:txBody>
      </p:sp>
      <p:pic>
        <p:nvPicPr>
          <p:cNvPr id="2662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3225" y="4312315"/>
            <a:ext cx="3467100" cy="1914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662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650" y="2254250"/>
            <a:ext cx="2782465" cy="64446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6625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2973" y="2084826"/>
            <a:ext cx="3907514" cy="18442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6625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750" y="3715738"/>
            <a:ext cx="5056732" cy="20549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51424-B58F-4D76-86B8-6CB85420169E}" type="slidenum">
              <a:rPr lang="en-US"/>
              <a:pPr/>
              <a:t>8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Java</a:t>
            </a:r>
          </a:p>
        </p:txBody>
      </p:sp>
      <p:sp>
        <p:nvSpPr>
          <p:cNvPr id="319491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393700" y="1309688"/>
            <a:ext cx="8440738" cy="5307012"/>
          </a:xfrm>
        </p:spPr>
        <p:txBody>
          <a:bodyPr/>
          <a:lstStyle/>
          <a:p>
            <a:r>
              <a:rPr lang="en-US" dirty="0"/>
              <a:t>Import your stub classes </a:t>
            </a:r>
          </a:p>
          <a:p>
            <a:r>
              <a:rPr lang="en-US" dirty="0"/>
              <a:t>Right click the “</a:t>
            </a:r>
            <a:r>
              <a:rPr lang="en-US" dirty="0" err="1"/>
              <a:t>src</a:t>
            </a:r>
            <a:r>
              <a:rPr lang="en-US" dirty="0"/>
              <a:t>” folder and select the “Import” menu item and then select “File System” </a:t>
            </a:r>
          </a:p>
          <a:p>
            <a:pPr lvl="1"/>
            <a:r>
              <a:rPr lang="en-US" dirty="0"/>
              <a:t>Note: screens may differ somewhat depending on whether you’re using standard Eclipse versus </a:t>
            </a:r>
            <a:r>
              <a:rPr lang="en-US" dirty="0" err="1"/>
              <a:t>MyEclipse</a:t>
            </a:r>
            <a:r>
              <a:rPr lang="en-US" dirty="0"/>
              <a:t>.</a:t>
            </a:r>
          </a:p>
        </p:txBody>
      </p:sp>
      <p:pic>
        <p:nvPicPr>
          <p:cNvPr id="3194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8463" y="3462338"/>
            <a:ext cx="4362450" cy="303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194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62337"/>
            <a:ext cx="2994225" cy="3038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17118-B82C-4AAC-8D1A-F74D4217C0B0}" type="slidenum">
              <a:rPr lang="en-US"/>
              <a:pPr/>
              <a:t>9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Java</a:t>
            </a:r>
          </a:p>
        </p:txBody>
      </p:sp>
      <p:sp>
        <p:nvSpPr>
          <p:cNvPr id="320515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393700" y="1278320"/>
            <a:ext cx="8440738" cy="5307012"/>
          </a:xfrm>
        </p:spPr>
        <p:txBody>
          <a:bodyPr/>
          <a:lstStyle/>
          <a:p>
            <a:r>
              <a:rPr lang="en-US"/>
              <a:t>Select the folder where you generated you stub classes with the WSDL2Java utility and the responsys.ws.client package will be created under the “src” folder.</a:t>
            </a:r>
          </a:p>
        </p:txBody>
      </p:sp>
      <p:sp>
        <p:nvSpPr>
          <p:cNvPr id="320518" name="AutoShape 6"/>
          <p:cNvSpPr>
            <a:spLocks noChangeArrowheads="1"/>
          </p:cNvSpPr>
          <p:nvPr/>
        </p:nvSpPr>
        <p:spPr bwMode="auto">
          <a:xfrm>
            <a:off x="5145088" y="38766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91440" bIns="91440" anchor="ctr"/>
          <a:lstStyle/>
          <a:p>
            <a:endParaRPr lang="en-US"/>
          </a:p>
        </p:txBody>
      </p:sp>
      <p:pic>
        <p:nvPicPr>
          <p:cNvPr id="32052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43388"/>
            <a:ext cx="4344855" cy="43238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3467405"/>
            <a:ext cx="2663825" cy="10683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sponsys Template">
  <a:themeElements>
    <a:clrScheme name="Responsys Template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95AA6"/>
      </a:accent1>
      <a:accent2>
        <a:srgbClr val="6EBB1F"/>
      </a:accent2>
      <a:accent3>
        <a:srgbClr val="FFFFFF"/>
      </a:accent3>
      <a:accent4>
        <a:srgbClr val="000000"/>
      </a:accent4>
      <a:accent5>
        <a:srgbClr val="AAB5D0"/>
      </a:accent5>
      <a:accent6>
        <a:srgbClr val="63A91B"/>
      </a:accent6>
      <a:hlink>
        <a:srgbClr val="FF9900"/>
      </a:hlink>
      <a:folHlink>
        <a:srgbClr val="4B8CC3"/>
      </a:folHlink>
    </a:clrScheme>
    <a:fontScheme name="Responsy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sponsys Template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95AA6"/>
        </a:accent1>
        <a:accent2>
          <a:srgbClr val="6EBB1F"/>
        </a:accent2>
        <a:accent3>
          <a:srgbClr val="FFFFFF"/>
        </a:accent3>
        <a:accent4>
          <a:srgbClr val="000000"/>
        </a:accent4>
        <a:accent5>
          <a:srgbClr val="AAB5D0"/>
        </a:accent5>
        <a:accent6>
          <a:srgbClr val="63A91B"/>
        </a:accent6>
        <a:hlink>
          <a:srgbClr val="FF9900"/>
        </a:hlink>
        <a:folHlink>
          <a:srgbClr val="4B8C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Responsys Template</Template>
  <TotalTime>5933</TotalTime>
  <Words>333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Marlett</vt:lpstr>
      <vt:lpstr>Arial Narrow</vt:lpstr>
      <vt:lpstr>Times New Roman</vt:lpstr>
      <vt:lpstr>Responsys Template</vt:lpstr>
      <vt:lpstr>Slide 1</vt:lpstr>
      <vt:lpstr>Getting Started with Java</vt:lpstr>
      <vt:lpstr>Getting Started with Java</vt:lpstr>
      <vt:lpstr>Get WSDL URLS after API enabled for Account</vt:lpstr>
      <vt:lpstr>Getting Started with Java</vt:lpstr>
      <vt:lpstr>Getting Started with Java</vt:lpstr>
      <vt:lpstr>Getting Started with Java</vt:lpstr>
      <vt:lpstr>Getting Started with Java</vt:lpstr>
      <vt:lpstr>Getting Started with Java</vt:lpstr>
      <vt:lpstr>Getting Started with Java</vt:lpstr>
      <vt:lpstr>Getting Started with Java</vt:lpstr>
      <vt:lpstr>Getting Started with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Owen</dc:creator>
  <cp:lastModifiedBy>yayaay</cp:lastModifiedBy>
  <cp:revision>98</cp:revision>
  <dcterms:created xsi:type="dcterms:W3CDTF">2006-01-04T18:51:44Z</dcterms:created>
  <dcterms:modified xsi:type="dcterms:W3CDTF">2011-04-30T04:33:22Z</dcterms:modified>
</cp:coreProperties>
</file>