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slide" Target="slides/slide18.xml"/><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12" Type="http://schemas.openxmlformats.org/officeDocument/2006/relationships/slide" Target="slides/slide8.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7"/>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884612" y="0"/>
            <a:ext cx="2971800" cy="458787"/>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SzPts val="1400"/>
              <a:buNone/>
              <a:defRPr b="0" i="0" sz="1200" u="none" cap="none" strike="noStrike">
                <a:solidFill>
                  <a:srgbClr val="000000"/>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5212"/>
            <a:ext cx="2971800" cy="458787"/>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p3: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285aace2ca_0_48: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g285aace2ca_0_4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285aace2ca_0_3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g285aace2ca_0_3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285aace2ca_0_42: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g285aace2ca_0_4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285aace2ca_0_54: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g285aace2ca_0_5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285aace2ca_0_6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g285aace2ca_0_6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285aace2ca_0_7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g285aace2ca_0_7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285aace2ca_0_7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g285aace2ca_0_7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285aace2ca_0_82: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g285aace2ca_0_8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285aace2ca_0_88: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g285aace2ca_0_8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285aace2ca_0_94: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g285aace2ca_0_9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285aace2ca_0_9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g285aace2ca_0_9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2846e983ee_0_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g2846e983ee_0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285aace2ca_0_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g285aace2ca_0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285aace2ca_0_8: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g285aace2ca_0_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3a4e0799b9_0_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g3a4e0799b9_0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285aace2ca_0_1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g285aace2ca_0_1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285aace2ca_0_22: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g285aace2ca_0_2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285aace2ca_0_2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g285aace2ca_0_2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e conteúdo" type="obj">
  <p:cSld name="OBJECT">
    <p:spTree>
      <p:nvGrpSpPr>
        <p:cNvPr id="15" name="Shape 15"/>
        <p:cNvGrpSpPr/>
        <p:nvPr/>
      </p:nvGrpSpPr>
      <p:grpSpPr>
        <a:xfrm>
          <a:off x="0" y="0"/>
          <a:ext cx="0" cy="0"/>
          <a:chOff x="0" y="0"/>
          <a:chExt cx="0" cy="0"/>
        </a:xfrm>
      </p:grpSpPr>
      <p:sp>
        <p:nvSpPr>
          <p:cNvPr id="16" name="Google Shape;16;p2"/>
          <p:cNvSpPr txBox="1"/>
          <p:nvPr>
            <p:ph type="title"/>
          </p:nvPr>
        </p:nvSpPr>
        <p:spPr>
          <a:xfrm>
            <a:off x="457200" y="274637"/>
            <a:ext cx="8229600" cy="11430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17" name="Google Shape;17;p2"/>
          <p:cNvSpPr txBox="1"/>
          <p:nvPr>
            <p:ph idx="1" type="body"/>
          </p:nvPr>
        </p:nvSpPr>
        <p:spPr>
          <a:xfrm>
            <a:off x="457200" y="1600200"/>
            <a:ext cx="8229600" cy="4525962"/>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8" name="Google Shape;18;p2"/>
          <p:cNvSpPr txBox="1"/>
          <p:nvPr>
            <p:ph idx="10" type="dt"/>
          </p:nvPr>
        </p:nvSpPr>
        <p:spPr>
          <a:xfrm>
            <a:off x="457200" y="6245225"/>
            <a:ext cx="2133600" cy="47625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9" name="Google Shape;19;p2"/>
          <p:cNvSpPr txBox="1"/>
          <p:nvPr>
            <p:ph idx="11" type="ftr"/>
          </p:nvPr>
        </p:nvSpPr>
        <p:spPr>
          <a:xfrm>
            <a:off x="3124200" y="6245225"/>
            <a:ext cx="2895600" cy="47625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0" name="Google Shape;20;p2"/>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beçalho da Seção" type="secHead">
  <p:cSld name="SECTION_HEADER">
    <p:spTree>
      <p:nvGrpSpPr>
        <p:cNvPr id="72" name="Shape 72"/>
        <p:cNvGrpSpPr/>
        <p:nvPr/>
      </p:nvGrpSpPr>
      <p:grpSpPr>
        <a:xfrm>
          <a:off x="0" y="0"/>
          <a:ext cx="0" cy="0"/>
          <a:chOff x="0" y="0"/>
          <a:chExt cx="0" cy="0"/>
        </a:xfrm>
      </p:grpSpPr>
      <p:sp>
        <p:nvSpPr>
          <p:cNvPr id="73" name="Google Shape;73;p11"/>
          <p:cNvSpPr txBox="1"/>
          <p:nvPr>
            <p:ph type="title"/>
          </p:nvPr>
        </p:nvSpPr>
        <p:spPr>
          <a:xfrm>
            <a:off x="722313" y="4406900"/>
            <a:ext cx="7772400" cy="1362075"/>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b="1" i="0" sz="40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74" name="Google Shape;74;p11"/>
          <p:cNvSpPr txBox="1"/>
          <p:nvPr>
            <p:ph idx="1" type="body"/>
          </p:nvPr>
        </p:nvSpPr>
        <p:spPr>
          <a:xfrm>
            <a:off x="722313" y="2906713"/>
            <a:ext cx="7772400" cy="1500187"/>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00"/>
              </a:spcBef>
              <a:spcAft>
                <a:spcPts val="0"/>
              </a:spcAft>
              <a:buClr>
                <a:schemeClr val="dk1"/>
              </a:buClr>
              <a:buSzPts val="2000"/>
              <a:buFont typeface="Arial"/>
              <a:buNone/>
              <a:defRPr sz="2000">
                <a:solidFill>
                  <a:schemeClr val="dk1"/>
                </a:solidFill>
                <a:latin typeface="Arial"/>
                <a:ea typeface="Arial"/>
                <a:cs typeface="Arial"/>
                <a:sym typeface="Arial"/>
              </a:defRPr>
            </a:lvl1pPr>
            <a:lvl2pPr indent="-228600" lvl="1" marL="914400" marR="0" rtl="0" algn="l">
              <a:spcBef>
                <a:spcPts val="36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indent="-228600" lvl="2" marL="1371600" marR="0" rtl="0" algn="l">
              <a:spcBef>
                <a:spcPts val="32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3pPr>
            <a:lvl4pPr indent="-228600" lvl="3" marL="1828800" marR="0" rtl="0" algn="l">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228600" lvl="4" marL="2286000" marR="0" rtl="0" algn="l">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228600" lvl="5" marL="2743200" marR="0" rtl="0" algn="l">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228600" lvl="6" marL="3200400" marR="0" rtl="0" algn="l">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228600" lvl="7" marL="3657600" marR="0" rtl="0" algn="l">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228600" lvl="8" marL="4114800" marR="0" rtl="0" algn="l">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p:txBody>
      </p:sp>
      <p:sp>
        <p:nvSpPr>
          <p:cNvPr id="75" name="Google Shape;75;p11"/>
          <p:cNvSpPr txBox="1"/>
          <p:nvPr>
            <p:ph idx="10" type="dt"/>
          </p:nvPr>
        </p:nvSpPr>
        <p:spPr>
          <a:xfrm>
            <a:off x="457200" y="6245225"/>
            <a:ext cx="2133600" cy="47625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6" name="Google Shape;76;p11"/>
          <p:cNvSpPr txBox="1"/>
          <p:nvPr>
            <p:ph idx="11" type="ftr"/>
          </p:nvPr>
        </p:nvSpPr>
        <p:spPr>
          <a:xfrm>
            <a:off x="3124200" y="6245225"/>
            <a:ext cx="2895600" cy="47625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7" name="Google Shape;77;p11"/>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lide de título" type="title">
  <p:cSld name="TITLE">
    <p:spTree>
      <p:nvGrpSpPr>
        <p:cNvPr id="78" name="Shape 78"/>
        <p:cNvGrpSpPr/>
        <p:nvPr/>
      </p:nvGrpSpPr>
      <p:grpSpPr>
        <a:xfrm>
          <a:off x="0" y="0"/>
          <a:ext cx="0" cy="0"/>
          <a:chOff x="0" y="0"/>
          <a:chExt cx="0" cy="0"/>
        </a:xfrm>
      </p:grpSpPr>
      <p:sp>
        <p:nvSpPr>
          <p:cNvPr id="79" name="Google Shape;79;p12"/>
          <p:cNvSpPr txBox="1"/>
          <p:nvPr>
            <p:ph type="ctrTitle"/>
          </p:nvPr>
        </p:nvSpPr>
        <p:spPr>
          <a:xfrm>
            <a:off x="685800" y="2130425"/>
            <a:ext cx="7772400" cy="1470025"/>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80" name="Google Shape;80;p12"/>
          <p:cNvSpPr txBox="1"/>
          <p:nvPr>
            <p:ph idx="1" type="subTitle"/>
          </p:nvPr>
        </p:nvSpPr>
        <p:spPr>
          <a:xfrm>
            <a:off x="1371600" y="3886200"/>
            <a:ext cx="6400800" cy="1752600"/>
          </a:xfrm>
          <a:prstGeom prst="rect">
            <a:avLst/>
          </a:prstGeom>
          <a:noFill/>
          <a:ln>
            <a:noFill/>
          </a:ln>
        </p:spPr>
        <p:txBody>
          <a:bodyPr anchorCtr="0" anchor="t" bIns="91425" lIns="91425" spcFirstLastPara="1" rIns="91425" wrap="square" tIns="91425">
            <a:noAutofit/>
          </a:bodyPr>
          <a:lstStyle>
            <a:lvl1pPr indent="0" lvl="0" marL="0" marR="0" rtl="0" algn="ctr">
              <a:spcBef>
                <a:spcPts val="640"/>
              </a:spcBef>
              <a:spcAft>
                <a:spcPts val="0"/>
              </a:spcAft>
              <a:buClr>
                <a:schemeClr val="dk1"/>
              </a:buClr>
              <a:buSzPts val="3200"/>
              <a:buFont typeface="Arial"/>
              <a:buNone/>
              <a:defRPr sz="3200">
                <a:solidFill>
                  <a:schemeClr val="dk1"/>
                </a:solidFill>
                <a:latin typeface="Arial"/>
                <a:ea typeface="Arial"/>
                <a:cs typeface="Arial"/>
                <a:sym typeface="Arial"/>
              </a:defRPr>
            </a:lvl1pPr>
            <a:lvl2pPr indent="0" lvl="1" marL="457200" marR="0" rtl="0" algn="ctr">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indent="0" lvl="2" marL="914400" marR="0" rtl="0" algn="ctr">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indent="0" lvl="3" marL="1371600" marR="0" rtl="0" algn="ctr">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indent="0" lvl="4" marL="1828800" marR="0" rtl="0" algn="ctr">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indent="0" lvl="5" marL="2286000" marR="0" rtl="0" algn="ctr">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indent="0" lvl="6" marL="2743200" marR="0" rtl="0" algn="ctr">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indent="0" lvl="7" marL="3200400" marR="0" rtl="0" algn="ctr">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indent="0" lvl="8" marL="3657600" marR="0" rtl="0" algn="ctr">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81" name="Google Shape;81;p12"/>
          <p:cNvSpPr txBox="1"/>
          <p:nvPr>
            <p:ph idx="10" type="dt"/>
          </p:nvPr>
        </p:nvSpPr>
        <p:spPr>
          <a:xfrm>
            <a:off x="457200" y="6245225"/>
            <a:ext cx="2133600" cy="47625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2" name="Google Shape;82;p12"/>
          <p:cNvSpPr txBox="1"/>
          <p:nvPr>
            <p:ph idx="11" type="ftr"/>
          </p:nvPr>
        </p:nvSpPr>
        <p:spPr>
          <a:xfrm>
            <a:off x="3124200" y="6245225"/>
            <a:ext cx="2895600" cy="47625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3" name="Google Shape;83;p12"/>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e texto verticais" type="vertTitleAndTx">
  <p:cSld name="VERTICAL_TITLE_AND_VERTICAL_TEXT">
    <p:spTree>
      <p:nvGrpSpPr>
        <p:cNvPr id="21" name="Shape 21"/>
        <p:cNvGrpSpPr/>
        <p:nvPr/>
      </p:nvGrpSpPr>
      <p:grpSpPr>
        <a:xfrm>
          <a:off x="0" y="0"/>
          <a:ext cx="0" cy="0"/>
          <a:chOff x="0" y="0"/>
          <a:chExt cx="0" cy="0"/>
        </a:xfrm>
      </p:grpSpPr>
      <p:sp>
        <p:nvSpPr>
          <p:cNvPr id="22" name="Google Shape;22;p3"/>
          <p:cNvSpPr txBox="1"/>
          <p:nvPr>
            <p:ph type="title"/>
          </p:nvPr>
        </p:nvSpPr>
        <p:spPr>
          <a:xfrm rot="5400000">
            <a:off x="4732337" y="2171700"/>
            <a:ext cx="5851525" cy="20574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23" name="Google Shape;23;p3"/>
          <p:cNvSpPr txBox="1"/>
          <p:nvPr>
            <p:ph idx="1" type="body"/>
          </p:nvPr>
        </p:nvSpPr>
        <p:spPr>
          <a:xfrm rot="5400000">
            <a:off x="541338" y="190501"/>
            <a:ext cx="5851525" cy="6019800"/>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chemeClr val="dk1"/>
              </a:buClr>
              <a:buSzPts val="3200"/>
              <a:buFont typeface="Arial"/>
              <a:buChar char="•"/>
              <a:defRPr sz="3200">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24" name="Google Shape;24;p3"/>
          <p:cNvSpPr txBox="1"/>
          <p:nvPr>
            <p:ph idx="10" type="dt"/>
          </p:nvPr>
        </p:nvSpPr>
        <p:spPr>
          <a:xfrm>
            <a:off x="457200" y="6245225"/>
            <a:ext cx="2133600" cy="47625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5" name="Google Shape;25;p3"/>
          <p:cNvSpPr txBox="1"/>
          <p:nvPr>
            <p:ph idx="11" type="ftr"/>
          </p:nvPr>
        </p:nvSpPr>
        <p:spPr>
          <a:xfrm>
            <a:off x="3124200" y="6245225"/>
            <a:ext cx="2895600" cy="47625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6" name="Google Shape;26;p3"/>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e texto vertical" type="vertTx">
  <p:cSld name="VERTICAL_TEXT">
    <p:spTree>
      <p:nvGrpSpPr>
        <p:cNvPr id="27" name="Shape 27"/>
        <p:cNvGrpSpPr/>
        <p:nvPr/>
      </p:nvGrpSpPr>
      <p:grpSpPr>
        <a:xfrm>
          <a:off x="0" y="0"/>
          <a:ext cx="0" cy="0"/>
          <a:chOff x="0" y="0"/>
          <a:chExt cx="0" cy="0"/>
        </a:xfrm>
      </p:grpSpPr>
      <p:sp>
        <p:nvSpPr>
          <p:cNvPr id="28" name="Google Shape;28;p4"/>
          <p:cNvSpPr txBox="1"/>
          <p:nvPr>
            <p:ph type="title"/>
          </p:nvPr>
        </p:nvSpPr>
        <p:spPr>
          <a:xfrm>
            <a:off x="457200" y="274637"/>
            <a:ext cx="8229600" cy="11430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29" name="Google Shape;29;p4"/>
          <p:cNvSpPr txBox="1"/>
          <p:nvPr>
            <p:ph idx="1" type="body"/>
          </p:nvPr>
        </p:nvSpPr>
        <p:spPr>
          <a:xfrm rot="5400000">
            <a:off x="2309019" y="-251619"/>
            <a:ext cx="4525962" cy="8229600"/>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chemeClr val="dk1"/>
              </a:buClr>
              <a:buSzPts val="3200"/>
              <a:buFont typeface="Arial"/>
              <a:buChar char="•"/>
              <a:defRPr sz="3200">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30" name="Google Shape;30;p4"/>
          <p:cNvSpPr txBox="1"/>
          <p:nvPr>
            <p:ph idx="10" type="dt"/>
          </p:nvPr>
        </p:nvSpPr>
        <p:spPr>
          <a:xfrm>
            <a:off x="457200" y="6245225"/>
            <a:ext cx="2133600" cy="47625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1" name="Google Shape;31;p4"/>
          <p:cNvSpPr txBox="1"/>
          <p:nvPr>
            <p:ph idx="11" type="ftr"/>
          </p:nvPr>
        </p:nvSpPr>
        <p:spPr>
          <a:xfrm>
            <a:off x="3124200" y="6245225"/>
            <a:ext cx="2895600" cy="47625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2" name="Google Shape;32;p4"/>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m com Legenda" type="picTx">
  <p:cSld name="PICTURE_WITH_CAPTION_TEXT">
    <p:spTree>
      <p:nvGrpSpPr>
        <p:cNvPr id="33" name="Shape 33"/>
        <p:cNvGrpSpPr/>
        <p:nvPr/>
      </p:nvGrpSpPr>
      <p:grpSpPr>
        <a:xfrm>
          <a:off x="0" y="0"/>
          <a:ext cx="0" cy="0"/>
          <a:chOff x="0" y="0"/>
          <a:chExt cx="0" cy="0"/>
        </a:xfrm>
      </p:grpSpPr>
      <p:sp>
        <p:nvSpPr>
          <p:cNvPr id="34" name="Google Shape;34;p5"/>
          <p:cNvSpPr txBox="1"/>
          <p:nvPr>
            <p:ph type="title"/>
          </p:nvPr>
        </p:nvSpPr>
        <p:spPr>
          <a:xfrm>
            <a:off x="1792288" y="4800600"/>
            <a:ext cx="5486400" cy="566738"/>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b="1" i="0" sz="20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35" name="Google Shape;35;p5"/>
          <p:cNvSpPr/>
          <p:nvPr>
            <p:ph idx="2" type="pic"/>
          </p:nvPr>
        </p:nvSpPr>
        <p:spPr>
          <a:xfrm>
            <a:off x="1792288" y="612775"/>
            <a:ext cx="5486400" cy="4114800"/>
          </a:xfrm>
          <a:prstGeom prst="rect">
            <a:avLst/>
          </a:prstGeom>
          <a:noFill/>
          <a:ln>
            <a:noFill/>
          </a:ln>
        </p:spPr>
        <p:txBody>
          <a:bodyPr anchorCtr="0" anchor="t" bIns="91425" lIns="91425" spcFirstLastPara="1" rIns="91425" wrap="square" tIns="91425">
            <a:noAutofit/>
          </a:bodyPr>
          <a:lstStyle>
            <a:lvl1pPr indent="0" lvl="0" marL="0" marR="0" rtl="0" algn="l">
              <a:spcBef>
                <a:spcPts val="640"/>
              </a:spcBef>
              <a:spcAft>
                <a:spcPts val="0"/>
              </a:spcAft>
              <a:buClr>
                <a:schemeClr val="dk1"/>
              </a:buClr>
              <a:buSzPts val="3200"/>
              <a:buFont typeface="Arial"/>
              <a:buNone/>
              <a:defRPr sz="3200">
                <a:solidFill>
                  <a:schemeClr val="dk1"/>
                </a:solidFill>
                <a:latin typeface="Arial"/>
                <a:ea typeface="Arial"/>
                <a:cs typeface="Arial"/>
                <a:sym typeface="Arial"/>
              </a:defRPr>
            </a:lvl1pPr>
            <a:lvl2pPr indent="0" lvl="1" marL="457200"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indent="0" lvl="2" marL="914400"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indent="0" lvl="3" marL="1371600"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indent="0" lvl="4" marL="1828800"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indent="0" lvl="5" marL="2286000"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indent="0" lvl="6" marL="2743200"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indent="0" lvl="7" marL="3200400"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indent="0" lvl="8" marL="3657600"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36" name="Google Shape;36;p5"/>
          <p:cNvSpPr txBox="1"/>
          <p:nvPr>
            <p:ph idx="1" type="body"/>
          </p:nvPr>
        </p:nvSpPr>
        <p:spPr>
          <a:xfrm>
            <a:off x="1792288" y="5367338"/>
            <a:ext cx="5486400" cy="804862"/>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chemeClr val="dk1"/>
              </a:buClr>
              <a:buSzPts val="1400"/>
              <a:buFont typeface="Arial"/>
              <a:buNone/>
              <a:defRPr sz="1400">
                <a:solidFill>
                  <a:schemeClr val="dk1"/>
                </a:solidFill>
                <a:latin typeface="Arial"/>
                <a:ea typeface="Arial"/>
                <a:cs typeface="Arial"/>
                <a:sym typeface="Arial"/>
              </a:defRPr>
            </a:lvl1pPr>
            <a:lvl2pPr indent="-228600" lvl="1" marL="914400" marR="0" rtl="0" algn="l">
              <a:spcBef>
                <a:spcPts val="24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2pPr>
            <a:lvl3pPr indent="-228600" lvl="2" marL="1371600" marR="0" rtl="0" algn="l">
              <a:spcBef>
                <a:spcPts val="2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3pPr>
            <a:lvl4pPr indent="-228600" lvl="3" marL="18288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4pPr>
            <a:lvl5pPr indent="-228600" lvl="4" marL="22860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5pPr>
            <a:lvl6pPr indent="-228600" lvl="5" marL="27432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6pPr>
            <a:lvl7pPr indent="-228600" lvl="6" marL="32004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7pPr>
            <a:lvl8pPr indent="-228600" lvl="7" marL="36576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8pPr>
            <a:lvl9pPr indent="-228600" lvl="8" marL="41148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9pPr>
          </a:lstStyle>
          <a:p/>
        </p:txBody>
      </p:sp>
      <p:sp>
        <p:nvSpPr>
          <p:cNvPr id="37" name="Google Shape;37;p5"/>
          <p:cNvSpPr txBox="1"/>
          <p:nvPr>
            <p:ph idx="10" type="dt"/>
          </p:nvPr>
        </p:nvSpPr>
        <p:spPr>
          <a:xfrm>
            <a:off x="457200" y="6245225"/>
            <a:ext cx="2133600" cy="47625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8" name="Google Shape;38;p5"/>
          <p:cNvSpPr txBox="1"/>
          <p:nvPr>
            <p:ph idx="11" type="ftr"/>
          </p:nvPr>
        </p:nvSpPr>
        <p:spPr>
          <a:xfrm>
            <a:off x="3124200" y="6245225"/>
            <a:ext cx="2895600" cy="47625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9" name="Google Shape;39;p5"/>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údo com Legenda" type="objTx">
  <p:cSld name="OBJECT_WITH_CAPTION_TEXT">
    <p:spTree>
      <p:nvGrpSpPr>
        <p:cNvPr id="40" name="Shape 40"/>
        <p:cNvGrpSpPr/>
        <p:nvPr/>
      </p:nvGrpSpPr>
      <p:grpSpPr>
        <a:xfrm>
          <a:off x="0" y="0"/>
          <a:ext cx="0" cy="0"/>
          <a:chOff x="0" y="0"/>
          <a:chExt cx="0" cy="0"/>
        </a:xfrm>
      </p:grpSpPr>
      <p:sp>
        <p:nvSpPr>
          <p:cNvPr id="41" name="Google Shape;41;p6"/>
          <p:cNvSpPr txBox="1"/>
          <p:nvPr>
            <p:ph type="title"/>
          </p:nvPr>
        </p:nvSpPr>
        <p:spPr>
          <a:xfrm>
            <a:off x="457200" y="273050"/>
            <a:ext cx="3008313" cy="1162050"/>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b="1" i="0" sz="20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42" name="Google Shape;42;p6"/>
          <p:cNvSpPr txBox="1"/>
          <p:nvPr>
            <p:ph idx="1" type="body"/>
          </p:nvPr>
        </p:nvSpPr>
        <p:spPr>
          <a:xfrm>
            <a:off x="3575050" y="273050"/>
            <a:ext cx="5111750" cy="5853113"/>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chemeClr val="dk1"/>
              </a:buClr>
              <a:buSzPts val="3200"/>
              <a:buFont typeface="Arial"/>
              <a:buChar char="•"/>
              <a:defRPr sz="3200">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43" name="Google Shape;43;p6"/>
          <p:cNvSpPr txBox="1"/>
          <p:nvPr>
            <p:ph idx="2" type="body"/>
          </p:nvPr>
        </p:nvSpPr>
        <p:spPr>
          <a:xfrm>
            <a:off x="457200" y="1435100"/>
            <a:ext cx="3008313" cy="4691063"/>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chemeClr val="dk1"/>
              </a:buClr>
              <a:buSzPts val="1400"/>
              <a:buFont typeface="Arial"/>
              <a:buNone/>
              <a:defRPr sz="1400">
                <a:solidFill>
                  <a:schemeClr val="dk1"/>
                </a:solidFill>
                <a:latin typeface="Arial"/>
                <a:ea typeface="Arial"/>
                <a:cs typeface="Arial"/>
                <a:sym typeface="Arial"/>
              </a:defRPr>
            </a:lvl1pPr>
            <a:lvl2pPr indent="-228600" lvl="1" marL="914400" marR="0" rtl="0" algn="l">
              <a:spcBef>
                <a:spcPts val="24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2pPr>
            <a:lvl3pPr indent="-228600" lvl="2" marL="1371600" marR="0" rtl="0" algn="l">
              <a:spcBef>
                <a:spcPts val="2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3pPr>
            <a:lvl4pPr indent="-228600" lvl="3" marL="18288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4pPr>
            <a:lvl5pPr indent="-228600" lvl="4" marL="22860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5pPr>
            <a:lvl6pPr indent="-228600" lvl="5" marL="27432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6pPr>
            <a:lvl7pPr indent="-228600" lvl="6" marL="32004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7pPr>
            <a:lvl8pPr indent="-228600" lvl="7" marL="36576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8pPr>
            <a:lvl9pPr indent="-228600" lvl="8" marL="41148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9pPr>
          </a:lstStyle>
          <a:p/>
        </p:txBody>
      </p:sp>
      <p:sp>
        <p:nvSpPr>
          <p:cNvPr id="44" name="Google Shape;44;p6"/>
          <p:cNvSpPr txBox="1"/>
          <p:nvPr>
            <p:ph idx="10" type="dt"/>
          </p:nvPr>
        </p:nvSpPr>
        <p:spPr>
          <a:xfrm>
            <a:off x="457200" y="6245225"/>
            <a:ext cx="2133600" cy="47625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5" name="Google Shape;45;p6"/>
          <p:cNvSpPr txBox="1"/>
          <p:nvPr>
            <p:ph idx="11" type="ftr"/>
          </p:nvPr>
        </p:nvSpPr>
        <p:spPr>
          <a:xfrm>
            <a:off x="3124200" y="6245225"/>
            <a:ext cx="2895600" cy="47625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6" name="Google Shape;46;p6"/>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m branco" type="blank">
  <p:cSld name="BLANK">
    <p:spTree>
      <p:nvGrpSpPr>
        <p:cNvPr id="47" name="Shape 47"/>
        <p:cNvGrpSpPr/>
        <p:nvPr/>
      </p:nvGrpSpPr>
      <p:grpSpPr>
        <a:xfrm>
          <a:off x="0" y="0"/>
          <a:ext cx="0" cy="0"/>
          <a:chOff x="0" y="0"/>
          <a:chExt cx="0" cy="0"/>
        </a:xfrm>
      </p:grpSpPr>
      <p:sp>
        <p:nvSpPr>
          <p:cNvPr id="48" name="Google Shape;48;p7"/>
          <p:cNvSpPr txBox="1"/>
          <p:nvPr>
            <p:ph idx="10" type="dt"/>
          </p:nvPr>
        </p:nvSpPr>
        <p:spPr>
          <a:xfrm>
            <a:off x="457200" y="6245225"/>
            <a:ext cx="2133600" cy="47625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9" name="Google Shape;49;p7"/>
          <p:cNvSpPr txBox="1"/>
          <p:nvPr>
            <p:ph idx="11" type="ftr"/>
          </p:nvPr>
        </p:nvSpPr>
        <p:spPr>
          <a:xfrm>
            <a:off x="3124200" y="6245225"/>
            <a:ext cx="2895600" cy="47625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0" name="Google Shape;50;p7"/>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omente título" type="titleOnly">
  <p:cSld name="TITLE_ONLY">
    <p:spTree>
      <p:nvGrpSpPr>
        <p:cNvPr id="51" name="Shape 51"/>
        <p:cNvGrpSpPr/>
        <p:nvPr/>
      </p:nvGrpSpPr>
      <p:grpSpPr>
        <a:xfrm>
          <a:off x="0" y="0"/>
          <a:ext cx="0" cy="0"/>
          <a:chOff x="0" y="0"/>
          <a:chExt cx="0" cy="0"/>
        </a:xfrm>
      </p:grpSpPr>
      <p:sp>
        <p:nvSpPr>
          <p:cNvPr id="52" name="Google Shape;52;p8"/>
          <p:cNvSpPr txBox="1"/>
          <p:nvPr>
            <p:ph type="title"/>
          </p:nvPr>
        </p:nvSpPr>
        <p:spPr>
          <a:xfrm>
            <a:off x="457200" y="274637"/>
            <a:ext cx="8229600" cy="11430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53" name="Google Shape;53;p8"/>
          <p:cNvSpPr txBox="1"/>
          <p:nvPr>
            <p:ph idx="10" type="dt"/>
          </p:nvPr>
        </p:nvSpPr>
        <p:spPr>
          <a:xfrm>
            <a:off x="457200" y="6245225"/>
            <a:ext cx="2133600" cy="47625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4" name="Google Shape;54;p8"/>
          <p:cNvSpPr txBox="1"/>
          <p:nvPr>
            <p:ph idx="11" type="ftr"/>
          </p:nvPr>
        </p:nvSpPr>
        <p:spPr>
          <a:xfrm>
            <a:off x="3124200" y="6245225"/>
            <a:ext cx="2895600" cy="47625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5" name="Google Shape;55;p8"/>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ação" type="twoTxTwoObj">
  <p:cSld name="TWO_OBJECTS_WITH_TEXT">
    <p:spTree>
      <p:nvGrpSpPr>
        <p:cNvPr id="56" name="Shape 56"/>
        <p:cNvGrpSpPr/>
        <p:nvPr/>
      </p:nvGrpSpPr>
      <p:grpSpPr>
        <a:xfrm>
          <a:off x="0" y="0"/>
          <a:ext cx="0" cy="0"/>
          <a:chOff x="0" y="0"/>
          <a:chExt cx="0" cy="0"/>
        </a:xfrm>
      </p:grpSpPr>
      <p:sp>
        <p:nvSpPr>
          <p:cNvPr id="57" name="Google Shape;57;p9"/>
          <p:cNvSpPr txBox="1"/>
          <p:nvPr>
            <p:ph type="title"/>
          </p:nvPr>
        </p:nvSpPr>
        <p:spPr>
          <a:xfrm>
            <a:off x="457200" y="274637"/>
            <a:ext cx="8229600" cy="11430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58" name="Google Shape;58;p9"/>
          <p:cNvSpPr txBox="1"/>
          <p:nvPr>
            <p:ph idx="1" type="body"/>
          </p:nvPr>
        </p:nvSpPr>
        <p:spPr>
          <a:xfrm>
            <a:off x="457200" y="1535113"/>
            <a:ext cx="4040188" cy="639762"/>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80"/>
              </a:spcBef>
              <a:spcAft>
                <a:spcPts val="0"/>
              </a:spcAft>
              <a:buClr>
                <a:schemeClr val="dk1"/>
              </a:buClr>
              <a:buSzPts val="2400"/>
              <a:buFont typeface="Arial"/>
              <a:buNone/>
              <a:defRPr b="1" sz="2400">
                <a:solidFill>
                  <a:schemeClr val="dk1"/>
                </a:solidFill>
                <a:latin typeface="Arial"/>
                <a:ea typeface="Arial"/>
                <a:cs typeface="Arial"/>
                <a:sym typeface="Arial"/>
              </a:defRPr>
            </a:lvl1pPr>
            <a:lvl2pPr indent="-228600" lvl="1" marL="914400" marR="0" rtl="0" algn="l">
              <a:spcBef>
                <a:spcPts val="40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Clr>
                <a:schemeClr val="dk1"/>
              </a:buClr>
              <a:buSzPts val="1800"/>
              <a:buFont typeface="Arial"/>
              <a:buNone/>
              <a:defRPr b="1" i="0" sz="1800" u="none" cap="none" strike="noStrike">
                <a:solidFill>
                  <a:schemeClr val="dk1"/>
                </a:solidFill>
                <a:latin typeface="Arial"/>
                <a:ea typeface="Arial"/>
                <a:cs typeface="Arial"/>
                <a:sym typeface="Arial"/>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4pPr>
            <a:lvl5pPr indent="-228600" lvl="4" marL="22860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5pPr>
            <a:lvl6pPr indent="-228600" lvl="5" marL="27432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6pPr>
            <a:lvl7pPr indent="-228600" lvl="6" marL="32004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7pPr>
            <a:lvl8pPr indent="-228600" lvl="7" marL="36576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8pPr>
            <a:lvl9pPr indent="-228600" lvl="8" marL="41148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9pPr>
          </a:lstStyle>
          <a:p/>
        </p:txBody>
      </p:sp>
      <p:sp>
        <p:nvSpPr>
          <p:cNvPr id="59" name="Google Shape;59;p9"/>
          <p:cNvSpPr txBox="1"/>
          <p:nvPr>
            <p:ph idx="2" type="body"/>
          </p:nvPr>
        </p:nvSpPr>
        <p:spPr>
          <a:xfrm>
            <a:off x="457200" y="2174875"/>
            <a:ext cx="4040188" cy="3951288"/>
          </a:xfrm>
          <a:prstGeom prst="rect">
            <a:avLst/>
          </a:prstGeom>
          <a:noFill/>
          <a:ln>
            <a:noFill/>
          </a:ln>
        </p:spPr>
        <p:txBody>
          <a:bodyPr anchorCtr="0" anchor="t" bIns="91425" lIns="91425" spcFirstLastPara="1" rIns="91425" wrap="square" tIns="91425">
            <a:noAutofit/>
          </a:bodyPr>
          <a:lstStyle>
            <a:lvl1pPr indent="-381000" lvl="0" marL="457200" marR="0" rtl="0" algn="l">
              <a:spcBef>
                <a:spcPts val="480"/>
              </a:spcBef>
              <a:spcAft>
                <a:spcPts val="0"/>
              </a:spcAft>
              <a:buClr>
                <a:schemeClr val="dk1"/>
              </a:buClr>
              <a:buSzPts val="2400"/>
              <a:buFont typeface="Arial"/>
              <a:buChar char="•"/>
              <a:defRPr sz="2400">
                <a:solidFill>
                  <a:schemeClr val="dk1"/>
                </a:solidFill>
                <a:latin typeface="Arial"/>
                <a:ea typeface="Arial"/>
                <a:cs typeface="Arial"/>
                <a:sym typeface="Arial"/>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60" name="Google Shape;60;p9"/>
          <p:cNvSpPr txBox="1"/>
          <p:nvPr>
            <p:ph idx="3" type="body"/>
          </p:nvPr>
        </p:nvSpPr>
        <p:spPr>
          <a:xfrm>
            <a:off x="4645025" y="1535113"/>
            <a:ext cx="4041775" cy="639762"/>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80"/>
              </a:spcBef>
              <a:spcAft>
                <a:spcPts val="0"/>
              </a:spcAft>
              <a:buClr>
                <a:schemeClr val="dk1"/>
              </a:buClr>
              <a:buSzPts val="2400"/>
              <a:buFont typeface="Arial"/>
              <a:buNone/>
              <a:defRPr b="1" sz="2400">
                <a:solidFill>
                  <a:schemeClr val="dk1"/>
                </a:solidFill>
                <a:latin typeface="Arial"/>
                <a:ea typeface="Arial"/>
                <a:cs typeface="Arial"/>
                <a:sym typeface="Arial"/>
              </a:defRPr>
            </a:lvl1pPr>
            <a:lvl2pPr indent="-228600" lvl="1" marL="914400" marR="0" rtl="0" algn="l">
              <a:spcBef>
                <a:spcPts val="40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Clr>
                <a:schemeClr val="dk1"/>
              </a:buClr>
              <a:buSzPts val="1800"/>
              <a:buFont typeface="Arial"/>
              <a:buNone/>
              <a:defRPr b="1" i="0" sz="1800" u="none" cap="none" strike="noStrike">
                <a:solidFill>
                  <a:schemeClr val="dk1"/>
                </a:solidFill>
                <a:latin typeface="Arial"/>
                <a:ea typeface="Arial"/>
                <a:cs typeface="Arial"/>
                <a:sym typeface="Arial"/>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4pPr>
            <a:lvl5pPr indent="-228600" lvl="4" marL="22860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5pPr>
            <a:lvl6pPr indent="-228600" lvl="5" marL="27432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6pPr>
            <a:lvl7pPr indent="-228600" lvl="6" marL="32004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7pPr>
            <a:lvl8pPr indent="-228600" lvl="7" marL="36576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8pPr>
            <a:lvl9pPr indent="-228600" lvl="8" marL="41148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9pPr>
          </a:lstStyle>
          <a:p/>
        </p:txBody>
      </p:sp>
      <p:sp>
        <p:nvSpPr>
          <p:cNvPr id="61" name="Google Shape;61;p9"/>
          <p:cNvSpPr txBox="1"/>
          <p:nvPr>
            <p:ph idx="4" type="body"/>
          </p:nvPr>
        </p:nvSpPr>
        <p:spPr>
          <a:xfrm>
            <a:off x="4645025" y="2174875"/>
            <a:ext cx="4041775" cy="3951288"/>
          </a:xfrm>
          <a:prstGeom prst="rect">
            <a:avLst/>
          </a:prstGeom>
          <a:noFill/>
          <a:ln>
            <a:noFill/>
          </a:ln>
        </p:spPr>
        <p:txBody>
          <a:bodyPr anchorCtr="0" anchor="t" bIns="91425" lIns="91425" spcFirstLastPara="1" rIns="91425" wrap="square" tIns="91425">
            <a:noAutofit/>
          </a:bodyPr>
          <a:lstStyle>
            <a:lvl1pPr indent="-381000" lvl="0" marL="457200" marR="0" rtl="0" algn="l">
              <a:spcBef>
                <a:spcPts val="480"/>
              </a:spcBef>
              <a:spcAft>
                <a:spcPts val="0"/>
              </a:spcAft>
              <a:buClr>
                <a:schemeClr val="dk1"/>
              </a:buClr>
              <a:buSzPts val="2400"/>
              <a:buFont typeface="Arial"/>
              <a:buChar char="•"/>
              <a:defRPr sz="2400">
                <a:solidFill>
                  <a:schemeClr val="dk1"/>
                </a:solidFill>
                <a:latin typeface="Arial"/>
                <a:ea typeface="Arial"/>
                <a:cs typeface="Arial"/>
                <a:sym typeface="Arial"/>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62" name="Google Shape;62;p9"/>
          <p:cNvSpPr txBox="1"/>
          <p:nvPr>
            <p:ph idx="10" type="dt"/>
          </p:nvPr>
        </p:nvSpPr>
        <p:spPr>
          <a:xfrm>
            <a:off x="457200" y="6245225"/>
            <a:ext cx="2133600" cy="47625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3" name="Google Shape;63;p9"/>
          <p:cNvSpPr txBox="1"/>
          <p:nvPr>
            <p:ph idx="11" type="ftr"/>
          </p:nvPr>
        </p:nvSpPr>
        <p:spPr>
          <a:xfrm>
            <a:off x="3124200" y="6245225"/>
            <a:ext cx="2895600" cy="47625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4" name="Google Shape;64;p9"/>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uas Partes de Conteúdo" type="twoObj">
  <p:cSld name="TWO_OBJECTS">
    <p:spTree>
      <p:nvGrpSpPr>
        <p:cNvPr id="65" name="Shape 65"/>
        <p:cNvGrpSpPr/>
        <p:nvPr/>
      </p:nvGrpSpPr>
      <p:grpSpPr>
        <a:xfrm>
          <a:off x="0" y="0"/>
          <a:ext cx="0" cy="0"/>
          <a:chOff x="0" y="0"/>
          <a:chExt cx="0" cy="0"/>
        </a:xfrm>
      </p:grpSpPr>
      <p:sp>
        <p:nvSpPr>
          <p:cNvPr id="66" name="Google Shape;66;p10"/>
          <p:cNvSpPr txBox="1"/>
          <p:nvPr>
            <p:ph type="title"/>
          </p:nvPr>
        </p:nvSpPr>
        <p:spPr>
          <a:xfrm>
            <a:off x="457200" y="274637"/>
            <a:ext cx="8229600" cy="11430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67" name="Google Shape;67;p10"/>
          <p:cNvSpPr txBox="1"/>
          <p:nvPr>
            <p:ph idx="1" type="body"/>
          </p:nvPr>
        </p:nvSpPr>
        <p:spPr>
          <a:xfrm>
            <a:off x="457200" y="1600200"/>
            <a:ext cx="4038600" cy="4525963"/>
          </a:xfrm>
          <a:prstGeom prst="rect">
            <a:avLst/>
          </a:prstGeom>
          <a:noFill/>
          <a:ln>
            <a:noFill/>
          </a:ln>
        </p:spPr>
        <p:txBody>
          <a:bodyPr anchorCtr="0" anchor="t" bIns="91425" lIns="91425" spcFirstLastPara="1" rIns="91425" wrap="square" tIns="91425">
            <a:noAutofit/>
          </a:bodyPr>
          <a:lstStyle>
            <a:lvl1pPr indent="-406400" lvl="0" marL="457200" marR="0" rtl="0" algn="l">
              <a:spcBef>
                <a:spcPts val="560"/>
              </a:spcBef>
              <a:spcAft>
                <a:spcPts val="0"/>
              </a:spcAft>
              <a:buClr>
                <a:schemeClr val="dk1"/>
              </a:buClr>
              <a:buSzPts val="2800"/>
              <a:buFont typeface="Arial"/>
              <a:buChar char="•"/>
              <a:defRPr sz="2800">
                <a:solidFill>
                  <a:schemeClr val="dk1"/>
                </a:solidFill>
                <a:latin typeface="Arial"/>
                <a:ea typeface="Arial"/>
                <a:cs typeface="Arial"/>
                <a:sym typeface="Arial"/>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68" name="Google Shape;68;p10"/>
          <p:cNvSpPr txBox="1"/>
          <p:nvPr>
            <p:ph idx="2" type="body"/>
          </p:nvPr>
        </p:nvSpPr>
        <p:spPr>
          <a:xfrm>
            <a:off x="4648200" y="1600200"/>
            <a:ext cx="4038600" cy="4525963"/>
          </a:xfrm>
          <a:prstGeom prst="rect">
            <a:avLst/>
          </a:prstGeom>
          <a:noFill/>
          <a:ln>
            <a:noFill/>
          </a:ln>
        </p:spPr>
        <p:txBody>
          <a:bodyPr anchorCtr="0" anchor="t" bIns="91425" lIns="91425" spcFirstLastPara="1" rIns="91425" wrap="square" tIns="91425">
            <a:noAutofit/>
          </a:bodyPr>
          <a:lstStyle>
            <a:lvl1pPr indent="-406400" lvl="0" marL="457200" marR="0" rtl="0" algn="l">
              <a:spcBef>
                <a:spcPts val="560"/>
              </a:spcBef>
              <a:spcAft>
                <a:spcPts val="0"/>
              </a:spcAft>
              <a:buClr>
                <a:schemeClr val="dk1"/>
              </a:buClr>
              <a:buSzPts val="2800"/>
              <a:buFont typeface="Arial"/>
              <a:buChar char="•"/>
              <a:defRPr sz="2800">
                <a:solidFill>
                  <a:schemeClr val="dk1"/>
                </a:solidFill>
                <a:latin typeface="Arial"/>
                <a:ea typeface="Arial"/>
                <a:cs typeface="Arial"/>
                <a:sym typeface="Arial"/>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69" name="Google Shape;69;p10"/>
          <p:cNvSpPr txBox="1"/>
          <p:nvPr>
            <p:ph idx="10" type="dt"/>
          </p:nvPr>
        </p:nvSpPr>
        <p:spPr>
          <a:xfrm>
            <a:off x="457200" y="6245225"/>
            <a:ext cx="2133600" cy="47625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0" name="Google Shape;70;p10"/>
          <p:cNvSpPr txBox="1"/>
          <p:nvPr>
            <p:ph idx="11" type="ftr"/>
          </p:nvPr>
        </p:nvSpPr>
        <p:spPr>
          <a:xfrm>
            <a:off x="3124200" y="6245225"/>
            <a:ext cx="2895600" cy="47625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1" name="Google Shape;71;p10"/>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1">
            <a:alphaModFix/>
          </a:blip>
          <a:stretch>
            <a:fillRect b="0" l="0" r="0" t="0"/>
          </a:stretch>
        </a:blip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274637"/>
            <a:ext cx="8229600" cy="11430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11" name="Google Shape;11;p1"/>
          <p:cNvSpPr txBox="1"/>
          <p:nvPr>
            <p:ph idx="1" type="body"/>
          </p:nvPr>
        </p:nvSpPr>
        <p:spPr>
          <a:xfrm>
            <a:off x="457200" y="1600200"/>
            <a:ext cx="8229600" cy="4525962"/>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2" name="Google Shape;12;p1"/>
          <p:cNvSpPr txBox="1"/>
          <p:nvPr>
            <p:ph idx="10" type="dt"/>
          </p:nvPr>
        </p:nvSpPr>
        <p:spPr>
          <a:xfrm>
            <a:off x="457200" y="6245225"/>
            <a:ext cx="2133600" cy="47625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1"/>
          <p:cNvSpPr txBox="1"/>
          <p:nvPr>
            <p:ph idx="11" type="ftr"/>
          </p:nvPr>
        </p:nvSpPr>
        <p:spPr>
          <a:xfrm>
            <a:off x="3124200" y="6245225"/>
            <a:ext cx="2895600" cy="47625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1"/>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solidFill>
                <a:srgbClr val="000000"/>
              </a:solidFill>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pic>
        <p:nvPicPr>
          <p:cNvPr descr="capa 2" id="88" name="Google Shape;88;p13"/>
          <p:cNvPicPr preferRelativeResize="0"/>
          <p:nvPr/>
        </p:nvPicPr>
        <p:blipFill rotWithShape="1">
          <a:blip r:embed="rId3">
            <a:alphaModFix/>
          </a:blip>
          <a:srcRect b="0" l="0" r="0" t="0"/>
          <a:stretch/>
        </p:blipFill>
        <p:spPr>
          <a:xfrm>
            <a:off x="0" y="0"/>
            <a:ext cx="9040215" cy="6789420"/>
          </a:xfrm>
          <a:prstGeom prst="rect">
            <a:avLst/>
          </a:prstGeom>
          <a:noFill/>
          <a:ln>
            <a:noFill/>
          </a:ln>
        </p:spPr>
      </p:pic>
      <p:sp>
        <p:nvSpPr>
          <p:cNvPr id="89" name="Google Shape;89;p13"/>
          <p:cNvSpPr txBox="1"/>
          <p:nvPr>
            <p:ph type="title"/>
          </p:nvPr>
        </p:nvSpPr>
        <p:spPr>
          <a:xfrm>
            <a:off x="3419475" y="4292600"/>
            <a:ext cx="5545137"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000"/>
              <a:buFont typeface="Trebuchet MS"/>
              <a:buNone/>
            </a:pPr>
            <a:r>
              <a:rPr b="1" lang="en-US" sz="4000">
                <a:solidFill>
                  <a:schemeClr val="dk1"/>
                </a:solidFill>
                <a:latin typeface="Trebuchet MS"/>
                <a:ea typeface="Trebuchet MS"/>
                <a:cs typeface="Trebuchet MS"/>
                <a:sym typeface="Trebuchet MS"/>
              </a:rPr>
              <a:t>Ciência de Dados e Big Data/ Processamento e Análise de Fluxos Contínuos de Dados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2"/>
          <p:cNvSpPr txBox="1"/>
          <p:nvPr>
            <p:ph type="title"/>
          </p:nvPr>
        </p:nvSpPr>
        <p:spPr>
          <a:xfrm>
            <a:off x="395287" y="908050"/>
            <a:ext cx="8229600" cy="93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SzPts val="4400"/>
              <a:buFont typeface="Arial"/>
              <a:buNone/>
            </a:pPr>
            <a:r>
              <a:rPr b="1" lang="en-US"/>
              <a:t>Aula Prática - Kafka e Flume</a:t>
            </a:r>
            <a:endParaRPr/>
          </a:p>
        </p:txBody>
      </p:sp>
      <p:sp>
        <p:nvSpPr>
          <p:cNvPr id="146" name="Google Shape;146;p22"/>
          <p:cNvSpPr txBox="1"/>
          <p:nvPr>
            <p:ph idx="1" type="body"/>
          </p:nvPr>
        </p:nvSpPr>
        <p:spPr>
          <a:xfrm>
            <a:off x="468300" y="2205023"/>
            <a:ext cx="8229600" cy="4584900"/>
          </a:xfrm>
          <a:prstGeom prst="rect">
            <a:avLst/>
          </a:prstGeom>
          <a:noFill/>
          <a:ln>
            <a:noFill/>
          </a:ln>
        </p:spPr>
        <p:txBody>
          <a:bodyPr anchorCtr="0" anchor="t" bIns="45700" lIns="91425" spcFirstLastPara="1" rIns="91425" wrap="square" tIns="45700">
            <a:noAutofit/>
          </a:bodyPr>
          <a:lstStyle/>
          <a:p>
            <a:pPr indent="0" lvl="0" marL="0" marR="0" rtl="0" algn="just">
              <a:spcBef>
                <a:spcPts val="480"/>
              </a:spcBef>
              <a:spcAft>
                <a:spcPts val="0"/>
              </a:spcAft>
              <a:buNone/>
            </a:pPr>
            <a:r>
              <a:rPr lang="en-US" sz="2400"/>
              <a:t>6. Para verificar se os dados foram inseridos corretamente, utilize o script consumer do Kafka. Ele irá exibir os dados que são inseridos no tópico. Para executar esse script basta executar o seguinte comando:</a:t>
            </a:r>
            <a:endParaRPr sz="2400"/>
          </a:p>
          <a:p>
            <a:pPr indent="0" lvl="0" marL="0" marR="0" rtl="0" algn="just">
              <a:spcBef>
                <a:spcPts val="480"/>
              </a:spcBef>
              <a:spcAft>
                <a:spcPts val="0"/>
              </a:spcAft>
              <a:buNone/>
            </a:pPr>
            <a:r>
              <a:t/>
            </a:r>
            <a:endParaRPr sz="2400"/>
          </a:p>
          <a:p>
            <a:pPr indent="0" lvl="0" marL="0" marR="0" rtl="0" algn="just">
              <a:spcBef>
                <a:spcPts val="480"/>
              </a:spcBef>
              <a:spcAft>
                <a:spcPts val="0"/>
              </a:spcAft>
              <a:buNone/>
            </a:pPr>
            <a:r>
              <a:rPr lang="en-US" sz="1200">
                <a:solidFill>
                  <a:srgbClr val="222222"/>
                </a:solidFill>
                <a:highlight>
                  <a:srgbClr val="FFFFFF"/>
                </a:highlight>
              </a:rPr>
              <a:t>sudo /home/puc/kafka_2.11-1.0.0/bin/kafka-console-consumer.sh --zookeeper localhost:2181 --topic testing --from-beginning</a:t>
            </a:r>
            <a:r>
              <a:rPr lang="en-US" sz="1200"/>
              <a:t> </a:t>
            </a:r>
            <a:endParaRPr sz="1200"/>
          </a:p>
          <a:p>
            <a:pPr indent="0" lvl="0" marL="0" marR="0" rtl="0" algn="just">
              <a:spcBef>
                <a:spcPts val="480"/>
              </a:spcBef>
              <a:spcAft>
                <a:spcPts val="0"/>
              </a:spcAft>
              <a:buNone/>
            </a:pPr>
            <a:r>
              <a:t/>
            </a:r>
            <a:endParaRPr sz="1200"/>
          </a:p>
          <a:p>
            <a:pPr indent="0" lvl="0" marL="152400" marR="0" rtl="0" algn="just">
              <a:spcBef>
                <a:spcPts val="480"/>
              </a:spcBef>
              <a:spcAft>
                <a:spcPts val="0"/>
              </a:spcAft>
              <a:buClr>
                <a:schemeClr val="dk1"/>
              </a:buClr>
              <a:buSzPts val="2400"/>
              <a:buFont typeface="Arial"/>
              <a:buNone/>
            </a:pPr>
            <a:r>
              <a:rPr lang="en-US" sz="2400"/>
              <a:t>O parâmetro --from-beginning indica que todas as mensagens inseridas no tópico serão lidas, desde o offset inicial. Caso não seja utilizado esse parâmetro, o consumer irá ler as mensagens a partir do ponto em que parou, de acordo com o controle do Zookeeper.</a:t>
            </a:r>
            <a:endParaRPr sz="2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3"/>
          <p:cNvSpPr txBox="1"/>
          <p:nvPr>
            <p:ph type="title"/>
          </p:nvPr>
        </p:nvSpPr>
        <p:spPr>
          <a:xfrm>
            <a:off x="395287" y="908050"/>
            <a:ext cx="8229600" cy="93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SzPts val="4400"/>
              <a:buFont typeface="Arial"/>
              <a:buNone/>
            </a:pPr>
            <a:r>
              <a:rPr b="1" lang="en-US"/>
              <a:t>Aula Prática - Kafka e Flume</a:t>
            </a:r>
            <a:endParaRPr/>
          </a:p>
        </p:txBody>
      </p:sp>
      <p:sp>
        <p:nvSpPr>
          <p:cNvPr id="152" name="Google Shape;152;p23"/>
          <p:cNvSpPr txBox="1"/>
          <p:nvPr>
            <p:ph idx="1" type="body"/>
          </p:nvPr>
        </p:nvSpPr>
        <p:spPr>
          <a:xfrm>
            <a:off x="468312" y="2205037"/>
            <a:ext cx="8229600" cy="3887700"/>
          </a:xfrm>
          <a:prstGeom prst="rect">
            <a:avLst/>
          </a:prstGeom>
          <a:noFill/>
          <a:ln>
            <a:noFill/>
          </a:ln>
        </p:spPr>
        <p:txBody>
          <a:bodyPr anchorCtr="0" anchor="t" bIns="45700" lIns="91425" spcFirstLastPara="1" rIns="91425" wrap="square" tIns="45700">
            <a:noAutofit/>
          </a:bodyPr>
          <a:lstStyle/>
          <a:p>
            <a:pPr indent="0" lvl="0" marL="0" marR="0" rtl="0" algn="l">
              <a:spcBef>
                <a:spcPts val="480"/>
              </a:spcBef>
              <a:spcAft>
                <a:spcPts val="0"/>
              </a:spcAft>
              <a:buNone/>
            </a:pPr>
            <a:r>
              <a:rPr lang="en-US" sz="2400"/>
              <a:t>A saída deverá ser semelhante a seguinte, porém com as strings sugeridas anteriormente:</a:t>
            </a:r>
            <a:endParaRPr sz="2400"/>
          </a:p>
          <a:p>
            <a:pPr indent="-190500" lvl="0" marL="342900" marR="0" rtl="0" algn="l">
              <a:spcBef>
                <a:spcPts val="480"/>
              </a:spcBef>
              <a:spcAft>
                <a:spcPts val="0"/>
              </a:spcAft>
              <a:buClr>
                <a:schemeClr val="dk1"/>
              </a:buClr>
              <a:buSzPts val="2400"/>
              <a:buFont typeface="Arial"/>
              <a:buNone/>
            </a:pPr>
            <a:r>
              <a:t/>
            </a:r>
            <a:endParaRPr sz="2400"/>
          </a:p>
        </p:txBody>
      </p:sp>
      <p:pic>
        <p:nvPicPr>
          <p:cNvPr id="153" name="Google Shape;153;p23"/>
          <p:cNvPicPr preferRelativeResize="0"/>
          <p:nvPr/>
        </p:nvPicPr>
        <p:blipFill>
          <a:blip r:embed="rId3">
            <a:alphaModFix/>
          </a:blip>
          <a:stretch>
            <a:fillRect/>
          </a:stretch>
        </p:blipFill>
        <p:spPr>
          <a:xfrm>
            <a:off x="362938" y="3265828"/>
            <a:ext cx="8440325" cy="20123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4"/>
          <p:cNvSpPr txBox="1"/>
          <p:nvPr>
            <p:ph type="title"/>
          </p:nvPr>
        </p:nvSpPr>
        <p:spPr>
          <a:xfrm>
            <a:off x="395287" y="908050"/>
            <a:ext cx="8229600" cy="93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SzPts val="4400"/>
              <a:buFont typeface="Arial"/>
              <a:buNone/>
            </a:pPr>
            <a:r>
              <a:rPr b="1" lang="en-US"/>
              <a:t>Aula Prática - Kafka e Flume</a:t>
            </a:r>
            <a:endParaRPr/>
          </a:p>
        </p:txBody>
      </p:sp>
      <p:sp>
        <p:nvSpPr>
          <p:cNvPr id="159" name="Google Shape;159;p24"/>
          <p:cNvSpPr txBox="1"/>
          <p:nvPr>
            <p:ph idx="1" type="body"/>
          </p:nvPr>
        </p:nvSpPr>
        <p:spPr>
          <a:xfrm>
            <a:off x="468312" y="2205037"/>
            <a:ext cx="8229600" cy="3887700"/>
          </a:xfrm>
          <a:prstGeom prst="rect">
            <a:avLst/>
          </a:prstGeom>
          <a:noFill/>
          <a:ln>
            <a:noFill/>
          </a:ln>
        </p:spPr>
        <p:txBody>
          <a:bodyPr anchorCtr="0" anchor="t" bIns="45700" lIns="91425" spcFirstLastPara="1" rIns="91425" wrap="square" tIns="45700">
            <a:noAutofit/>
          </a:bodyPr>
          <a:lstStyle/>
          <a:p>
            <a:pPr indent="0" lvl="0" marL="0" marR="0" rtl="0" algn="just">
              <a:spcBef>
                <a:spcPts val="480"/>
              </a:spcBef>
              <a:spcAft>
                <a:spcPts val="0"/>
              </a:spcAft>
              <a:buNone/>
            </a:pPr>
            <a:r>
              <a:rPr lang="en-US" sz="2400"/>
              <a:t>Agora que possuímos os tópicos criados no Kafka, podemos criar agentes do Flume que possuem “sinks” do tipo Kafka. Esses agente irão pegar os dados que chegam e colocar em um tópico do Kafka.</a:t>
            </a:r>
            <a:endParaRPr sz="2400"/>
          </a:p>
          <a:p>
            <a:pPr indent="0" lvl="0" marL="0" marR="0" rtl="0" algn="just">
              <a:spcBef>
                <a:spcPts val="480"/>
              </a:spcBef>
              <a:spcAft>
                <a:spcPts val="0"/>
              </a:spcAft>
              <a:buNone/>
            </a:pPr>
            <a:r>
              <a:t/>
            </a:r>
            <a:endParaRPr sz="2400"/>
          </a:p>
          <a:p>
            <a:pPr indent="0" lvl="0" marL="0" marR="0" rtl="0" algn="just">
              <a:spcBef>
                <a:spcPts val="480"/>
              </a:spcBef>
              <a:spcAft>
                <a:spcPts val="0"/>
              </a:spcAft>
              <a:buNone/>
            </a:pPr>
            <a:r>
              <a:rPr lang="en-US" sz="2400"/>
              <a:t>Entre na pasta de configurações do Flume, pois já existe um exemplo pronto de configuração do agente. Assim vocês poderão utilizar esse agente como base.</a:t>
            </a:r>
            <a:endParaRPr sz="2400"/>
          </a:p>
          <a:p>
            <a:pPr indent="0" lvl="0" marL="0" marR="0" rtl="0" algn="just">
              <a:spcBef>
                <a:spcPts val="480"/>
              </a:spcBef>
              <a:spcAft>
                <a:spcPts val="0"/>
              </a:spcAft>
              <a:buNone/>
            </a:pPr>
            <a:r>
              <a:t/>
            </a:r>
            <a:endParaRPr sz="2400"/>
          </a:p>
          <a:p>
            <a:pPr indent="0" lvl="0" marL="0" rtl="0" algn="just">
              <a:spcBef>
                <a:spcPts val="480"/>
              </a:spcBef>
              <a:spcAft>
                <a:spcPts val="0"/>
              </a:spcAft>
              <a:buClr>
                <a:schemeClr val="dk1"/>
              </a:buClr>
              <a:buSzPts val="1100"/>
              <a:buFont typeface="Arial"/>
              <a:buNone/>
            </a:pPr>
            <a:r>
              <a:rPr lang="en-US" sz="1800">
                <a:solidFill>
                  <a:srgbClr val="222222"/>
                </a:solidFill>
                <a:highlight>
                  <a:schemeClr val="lt1"/>
                </a:highlight>
              </a:rPr>
              <a:t>/home/puc/apache-flume-1.8.0-bin/conf/spool-test.properties</a:t>
            </a:r>
            <a:endParaRPr sz="2400"/>
          </a:p>
          <a:p>
            <a:pPr indent="-190500" lvl="0" marL="342900" marR="0" rtl="0" algn="l">
              <a:spcBef>
                <a:spcPts val="480"/>
              </a:spcBef>
              <a:spcAft>
                <a:spcPts val="0"/>
              </a:spcAft>
              <a:buClr>
                <a:schemeClr val="dk1"/>
              </a:buClr>
              <a:buSzPts val="2400"/>
              <a:buFont typeface="Arial"/>
              <a:buNone/>
            </a:pPr>
            <a:r>
              <a:t/>
            </a:r>
            <a:endParaRPr sz="2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25"/>
          <p:cNvSpPr txBox="1"/>
          <p:nvPr>
            <p:ph type="title"/>
          </p:nvPr>
        </p:nvSpPr>
        <p:spPr>
          <a:xfrm>
            <a:off x="395287" y="908050"/>
            <a:ext cx="8229600" cy="93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SzPts val="4400"/>
              <a:buFont typeface="Arial"/>
              <a:buNone/>
            </a:pPr>
            <a:r>
              <a:rPr b="1" lang="en-US"/>
              <a:t>Aula Prática - Kafka e Flume</a:t>
            </a:r>
            <a:endParaRPr/>
          </a:p>
        </p:txBody>
      </p:sp>
      <p:sp>
        <p:nvSpPr>
          <p:cNvPr id="165" name="Google Shape;165;p25"/>
          <p:cNvSpPr txBox="1"/>
          <p:nvPr>
            <p:ph idx="1" type="body"/>
          </p:nvPr>
        </p:nvSpPr>
        <p:spPr>
          <a:xfrm>
            <a:off x="468312" y="2205037"/>
            <a:ext cx="8229600" cy="3887700"/>
          </a:xfrm>
          <a:prstGeom prst="rect">
            <a:avLst/>
          </a:prstGeom>
          <a:noFill/>
          <a:ln>
            <a:noFill/>
          </a:ln>
        </p:spPr>
        <p:txBody>
          <a:bodyPr anchorCtr="0" anchor="t" bIns="45700" lIns="91425" spcFirstLastPara="1" rIns="91425" wrap="square" tIns="45700">
            <a:noAutofit/>
          </a:bodyPr>
          <a:lstStyle/>
          <a:p>
            <a:pPr indent="0" lvl="0" marL="0" marR="0" rtl="0" algn="just">
              <a:spcBef>
                <a:spcPts val="480"/>
              </a:spcBef>
              <a:spcAft>
                <a:spcPts val="0"/>
              </a:spcAft>
              <a:buNone/>
            </a:pPr>
            <a:r>
              <a:rPr lang="en-US" sz="2400"/>
              <a:t>7. Crie 10 arquivos com textos aleatórios. Os textos não precisam ser grandes, pois são apenas para teste. Uma vez criados esses arquivos, crie um script do Flume, contendo um “source” do tipo “spooldir”, que deverá ser apontado para o diretório:</a:t>
            </a:r>
            <a:endParaRPr sz="2400"/>
          </a:p>
          <a:p>
            <a:pPr indent="0" lvl="0" marL="0" marR="0" rtl="0" algn="just">
              <a:spcBef>
                <a:spcPts val="480"/>
              </a:spcBef>
              <a:spcAft>
                <a:spcPts val="0"/>
              </a:spcAft>
              <a:buNone/>
            </a:pPr>
            <a:r>
              <a:t/>
            </a:r>
            <a:endParaRPr sz="2400"/>
          </a:p>
          <a:p>
            <a:pPr indent="0" lvl="0" marL="0" marR="0" rtl="0" algn="just">
              <a:spcBef>
                <a:spcPts val="480"/>
              </a:spcBef>
              <a:spcAft>
                <a:spcPts val="0"/>
              </a:spcAft>
              <a:buNone/>
            </a:pPr>
            <a:r>
              <a:rPr lang="en-US" sz="1800">
                <a:solidFill>
                  <a:srgbClr val="222222"/>
                </a:solidFill>
                <a:highlight>
                  <a:srgbClr val="FFFFFF"/>
                </a:highlight>
              </a:rPr>
              <a:t>/home/puc/apache-flume-1.8.0-bin/spool-test</a:t>
            </a:r>
            <a:endParaRPr sz="1800">
              <a:solidFill>
                <a:srgbClr val="222222"/>
              </a:solidFill>
              <a:highlight>
                <a:srgbClr val="FFFFFF"/>
              </a:highlight>
            </a:endParaRPr>
          </a:p>
          <a:p>
            <a:pPr indent="0" lvl="0" marL="0" marR="0" rtl="0" algn="just">
              <a:spcBef>
                <a:spcPts val="480"/>
              </a:spcBef>
              <a:spcAft>
                <a:spcPts val="0"/>
              </a:spcAft>
              <a:buNone/>
            </a:pPr>
            <a:r>
              <a:t/>
            </a:r>
            <a:endParaRPr sz="1800">
              <a:solidFill>
                <a:srgbClr val="222222"/>
              </a:solidFill>
              <a:highlight>
                <a:srgbClr val="FFFFFF"/>
              </a:highlight>
            </a:endParaRPr>
          </a:p>
          <a:p>
            <a:pPr indent="0" lvl="0" marL="0" marR="0" rtl="0" algn="just">
              <a:spcBef>
                <a:spcPts val="480"/>
              </a:spcBef>
              <a:spcAft>
                <a:spcPts val="0"/>
              </a:spcAft>
              <a:buNone/>
            </a:pPr>
            <a:r>
              <a:t/>
            </a:r>
            <a:endParaRPr sz="1800">
              <a:solidFill>
                <a:srgbClr val="222222"/>
              </a:solidFill>
              <a:highlight>
                <a:srgbClr val="FFFFFF"/>
              </a:highlight>
            </a:endParaRPr>
          </a:p>
          <a:p>
            <a:pPr indent="-190500" lvl="0" marL="342900" marR="0" rtl="0" algn="l">
              <a:spcBef>
                <a:spcPts val="480"/>
              </a:spcBef>
              <a:spcAft>
                <a:spcPts val="0"/>
              </a:spcAft>
              <a:buClr>
                <a:schemeClr val="dk1"/>
              </a:buClr>
              <a:buSzPts val="2400"/>
              <a:buFont typeface="Arial"/>
              <a:buNone/>
            </a:pPr>
            <a:r>
              <a:t/>
            </a:r>
            <a:endParaRPr sz="2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26"/>
          <p:cNvSpPr txBox="1"/>
          <p:nvPr>
            <p:ph type="title"/>
          </p:nvPr>
        </p:nvSpPr>
        <p:spPr>
          <a:xfrm>
            <a:off x="395287" y="908050"/>
            <a:ext cx="8229600" cy="93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SzPts val="4400"/>
              <a:buFont typeface="Arial"/>
              <a:buNone/>
            </a:pPr>
            <a:r>
              <a:rPr b="1" lang="en-US"/>
              <a:t>Aula Prática - Kafka e Flume</a:t>
            </a:r>
            <a:endParaRPr/>
          </a:p>
        </p:txBody>
      </p:sp>
      <p:sp>
        <p:nvSpPr>
          <p:cNvPr id="171" name="Google Shape;171;p26"/>
          <p:cNvSpPr txBox="1"/>
          <p:nvPr>
            <p:ph idx="1" type="body"/>
          </p:nvPr>
        </p:nvSpPr>
        <p:spPr>
          <a:xfrm>
            <a:off x="468312" y="2205037"/>
            <a:ext cx="8229600" cy="3887700"/>
          </a:xfrm>
          <a:prstGeom prst="rect">
            <a:avLst/>
          </a:prstGeom>
          <a:noFill/>
          <a:ln>
            <a:noFill/>
          </a:ln>
        </p:spPr>
        <p:txBody>
          <a:bodyPr anchorCtr="0" anchor="t" bIns="45700" lIns="91425" spcFirstLastPara="1" rIns="91425" wrap="square" tIns="45700">
            <a:noAutofit/>
          </a:bodyPr>
          <a:lstStyle/>
          <a:p>
            <a:pPr indent="0" lvl="0" marL="0" marR="0" rtl="0" algn="just">
              <a:spcBef>
                <a:spcPts val="480"/>
              </a:spcBef>
              <a:spcAft>
                <a:spcPts val="0"/>
              </a:spcAft>
              <a:buNone/>
            </a:pPr>
            <a:r>
              <a:rPr lang="en-US" sz="2400"/>
              <a:t>Feito isso, navegue com o terminal até a pasta conf, existente no diretório do flume:</a:t>
            </a:r>
            <a:endParaRPr sz="2400"/>
          </a:p>
          <a:p>
            <a:pPr indent="0" lvl="0" marL="0" marR="0" rtl="0" algn="just">
              <a:spcBef>
                <a:spcPts val="480"/>
              </a:spcBef>
              <a:spcAft>
                <a:spcPts val="0"/>
              </a:spcAft>
              <a:buNone/>
            </a:pPr>
            <a:r>
              <a:t/>
            </a:r>
            <a:endParaRPr sz="2400"/>
          </a:p>
          <a:p>
            <a:pPr indent="0" lvl="0" marL="0" rtl="0" algn="just">
              <a:spcBef>
                <a:spcPts val="480"/>
              </a:spcBef>
              <a:spcAft>
                <a:spcPts val="0"/>
              </a:spcAft>
              <a:buNone/>
            </a:pPr>
            <a:r>
              <a:rPr lang="en-US" sz="1800">
                <a:solidFill>
                  <a:srgbClr val="222222"/>
                </a:solidFill>
                <a:highlight>
                  <a:srgbClr val="FFFFFF"/>
                </a:highlight>
              </a:rPr>
              <a:t>/home/puc/apache-flume-1.8.0-bin/conf</a:t>
            </a:r>
            <a:endParaRPr sz="1800">
              <a:solidFill>
                <a:srgbClr val="222222"/>
              </a:solidFill>
              <a:highlight>
                <a:srgbClr val="FFFFFF"/>
              </a:highlight>
            </a:endParaRPr>
          </a:p>
          <a:p>
            <a:pPr indent="0" lvl="0" marL="0" rtl="0" algn="just">
              <a:spcBef>
                <a:spcPts val="480"/>
              </a:spcBef>
              <a:spcAft>
                <a:spcPts val="0"/>
              </a:spcAft>
              <a:buNone/>
            </a:pPr>
            <a:r>
              <a:t/>
            </a:r>
            <a:endParaRPr sz="1800">
              <a:solidFill>
                <a:srgbClr val="222222"/>
              </a:solidFill>
              <a:highlight>
                <a:srgbClr val="FFFFFF"/>
              </a:highlight>
            </a:endParaRPr>
          </a:p>
          <a:p>
            <a:pPr indent="0" lvl="0" marL="0" rtl="0" algn="just">
              <a:spcBef>
                <a:spcPts val="480"/>
              </a:spcBef>
              <a:spcAft>
                <a:spcPts val="0"/>
              </a:spcAft>
              <a:buNone/>
            </a:pPr>
            <a:r>
              <a:rPr lang="en-US" sz="2400">
                <a:solidFill>
                  <a:srgbClr val="222222"/>
                </a:solidFill>
                <a:highlight>
                  <a:srgbClr val="FFFFFF"/>
                </a:highlight>
              </a:rPr>
              <a:t>Os scripts de agente do flume deverão ficar nessa pasta. Uma vez nela execute o seguinte comando para que o agente inicie:</a:t>
            </a:r>
            <a:endParaRPr sz="2400">
              <a:solidFill>
                <a:srgbClr val="222222"/>
              </a:solidFill>
              <a:highlight>
                <a:srgbClr val="FFFFFF"/>
              </a:highlight>
            </a:endParaRPr>
          </a:p>
          <a:p>
            <a:pPr indent="0" lvl="0" marL="0" rtl="0" algn="just">
              <a:spcBef>
                <a:spcPts val="480"/>
              </a:spcBef>
              <a:spcAft>
                <a:spcPts val="0"/>
              </a:spcAft>
              <a:buNone/>
            </a:pPr>
            <a:r>
              <a:t/>
            </a:r>
            <a:endParaRPr sz="2400">
              <a:solidFill>
                <a:srgbClr val="222222"/>
              </a:solidFill>
              <a:highlight>
                <a:srgbClr val="FFFFFF"/>
              </a:highlight>
            </a:endParaRPr>
          </a:p>
          <a:p>
            <a:pPr indent="0" lvl="0" marL="0" rtl="0" algn="just">
              <a:spcBef>
                <a:spcPts val="480"/>
              </a:spcBef>
              <a:spcAft>
                <a:spcPts val="0"/>
              </a:spcAft>
              <a:buClr>
                <a:schemeClr val="dk1"/>
              </a:buClr>
              <a:buSzPts val="1100"/>
              <a:buFont typeface="Arial"/>
              <a:buNone/>
            </a:pPr>
            <a:r>
              <a:rPr lang="en-US" sz="1200">
                <a:solidFill>
                  <a:srgbClr val="222222"/>
                </a:solidFill>
                <a:highlight>
                  <a:srgbClr val="FFFFFF"/>
                </a:highlight>
              </a:rPr>
              <a:t>flume-ng agent --conf-file spool-to-kafka.properties --name &lt;nome do agente&gt; -Dflume.root.logger=WARN,console</a:t>
            </a:r>
            <a:endParaRPr sz="1200">
              <a:solidFill>
                <a:srgbClr val="222222"/>
              </a:solidFill>
              <a:highlight>
                <a:srgbClr val="FFFFFF"/>
              </a:highlight>
            </a:endParaRPr>
          </a:p>
          <a:p>
            <a:pPr indent="0" lvl="0" marL="0" marR="0" rtl="0" algn="just">
              <a:spcBef>
                <a:spcPts val="480"/>
              </a:spcBef>
              <a:spcAft>
                <a:spcPts val="0"/>
              </a:spcAft>
              <a:buNone/>
            </a:pPr>
            <a:r>
              <a:t/>
            </a:r>
            <a:endParaRPr sz="2400"/>
          </a:p>
          <a:p>
            <a:pPr indent="0" lvl="0" marL="0" marR="0" rtl="0" algn="just">
              <a:spcBef>
                <a:spcPts val="480"/>
              </a:spcBef>
              <a:spcAft>
                <a:spcPts val="0"/>
              </a:spcAft>
              <a:buNone/>
            </a:pPr>
            <a:r>
              <a:t/>
            </a:r>
            <a:endParaRPr sz="2400"/>
          </a:p>
          <a:p>
            <a:pPr indent="0" lvl="0" marL="0" marR="0" rtl="0" algn="just">
              <a:spcBef>
                <a:spcPts val="480"/>
              </a:spcBef>
              <a:spcAft>
                <a:spcPts val="0"/>
              </a:spcAft>
              <a:buNone/>
            </a:pPr>
            <a:r>
              <a:t/>
            </a:r>
            <a:endParaRPr sz="1800">
              <a:solidFill>
                <a:srgbClr val="222222"/>
              </a:solidFill>
              <a:highlight>
                <a:srgbClr val="FFFFFF"/>
              </a:highlight>
            </a:endParaRPr>
          </a:p>
          <a:p>
            <a:pPr indent="0" lvl="0" marL="0" marR="0" rtl="0" algn="just">
              <a:spcBef>
                <a:spcPts val="480"/>
              </a:spcBef>
              <a:spcAft>
                <a:spcPts val="0"/>
              </a:spcAft>
              <a:buNone/>
            </a:pPr>
            <a:r>
              <a:t/>
            </a:r>
            <a:endParaRPr sz="1800">
              <a:solidFill>
                <a:srgbClr val="222222"/>
              </a:solidFill>
              <a:highlight>
                <a:srgbClr val="FFFFFF"/>
              </a:highlight>
            </a:endParaRPr>
          </a:p>
          <a:p>
            <a:pPr indent="-190500" lvl="0" marL="342900" marR="0" rtl="0" algn="l">
              <a:spcBef>
                <a:spcPts val="480"/>
              </a:spcBef>
              <a:spcAft>
                <a:spcPts val="0"/>
              </a:spcAft>
              <a:buClr>
                <a:schemeClr val="dk1"/>
              </a:buClr>
              <a:buSzPts val="2400"/>
              <a:buFont typeface="Arial"/>
              <a:buNone/>
            </a:pPr>
            <a:r>
              <a:t/>
            </a:r>
            <a:endParaRPr sz="2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27"/>
          <p:cNvSpPr txBox="1"/>
          <p:nvPr>
            <p:ph type="title"/>
          </p:nvPr>
        </p:nvSpPr>
        <p:spPr>
          <a:xfrm>
            <a:off x="395287" y="908050"/>
            <a:ext cx="8229600" cy="93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SzPts val="4400"/>
              <a:buFont typeface="Arial"/>
              <a:buNone/>
            </a:pPr>
            <a:r>
              <a:rPr b="1" lang="en-US"/>
              <a:t>Aula Prática - Kafka e Flume</a:t>
            </a:r>
            <a:endParaRPr/>
          </a:p>
        </p:txBody>
      </p:sp>
      <p:sp>
        <p:nvSpPr>
          <p:cNvPr id="177" name="Google Shape;177;p27"/>
          <p:cNvSpPr txBox="1"/>
          <p:nvPr>
            <p:ph idx="1" type="body"/>
          </p:nvPr>
        </p:nvSpPr>
        <p:spPr>
          <a:xfrm>
            <a:off x="468312" y="2205037"/>
            <a:ext cx="8229600" cy="3887700"/>
          </a:xfrm>
          <a:prstGeom prst="rect">
            <a:avLst/>
          </a:prstGeom>
          <a:noFill/>
          <a:ln>
            <a:noFill/>
          </a:ln>
        </p:spPr>
        <p:txBody>
          <a:bodyPr anchorCtr="0" anchor="t" bIns="45700" lIns="91425" spcFirstLastPara="1" rIns="91425" wrap="square" tIns="45700">
            <a:noAutofit/>
          </a:bodyPr>
          <a:lstStyle/>
          <a:p>
            <a:pPr indent="0" lvl="0" marL="0" rtl="0" algn="just">
              <a:spcBef>
                <a:spcPts val="480"/>
              </a:spcBef>
              <a:spcAft>
                <a:spcPts val="0"/>
              </a:spcAft>
              <a:buNone/>
            </a:pPr>
            <a:r>
              <a:rPr lang="en-US" sz="2400"/>
              <a:t>Uma vez que o agente estiver funcionando, mova os arquivos um a um para a pasta configurada no script.</a:t>
            </a:r>
            <a:endParaRPr sz="2400"/>
          </a:p>
          <a:p>
            <a:pPr indent="0" lvl="0" marL="0" rtl="0" algn="just">
              <a:spcBef>
                <a:spcPts val="480"/>
              </a:spcBef>
              <a:spcAft>
                <a:spcPts val="0"/>
              </a:spcAft>
              <a:buNone/>
            </a:pPr>
            <a:r>
              <a:t/>
            </a:r>
            <a:endParaRPr sz="2400"/>
          </a:p>
          <a:p>
            <a:pPr indent="0" lvl="0" marL="0" rtl="0" algn="just">
              <a:spcBef>
                <a:spcPts val="480"/>
              </a:spcBef>
              <a:spcAft>
                <a:spcPts val="0"/>
              </a:spcAft>
              <a:buNone/>
            </a:pPr>
            <a:r>
              <a:rPr lang="en-US" sz="2400"/>
              <a:t>O log não será impresso no console, pois algumas ferramentas de log do Hadoop e do log4j não estão instaladas nessa VM.</a:t>
            </a:r>
            <a:endParaRPr sz="2400"/>
          </a:p>
          <a:p>
            <a:pPr indent="0" lvl="0" marL="0" rtl="0" algn="just">
              <a:spcBef>
                <a:spcPts val="480"/>
              </a:spcBef>
              <a:spcAft>
                <a:spcPts val="0"/>
              </a:spcAft>
              <a:buNone/>
            </a:pPr>
            <a:r>
              <a:t/>
            </a:r>
            <a:endParaRPr sz="2400"/>
          </a:p>
          <a:p>
            <a:pPr indent="0" lvl="0" marL="0" rtl="0" algn="just">
              <a:spcBef>
                <a:spcPts val="480"/>
              </a:spcBef>
              <a:spcAft>
                <a:spcPts val="0"/>
              </a:spcAft>
              <a:buNone/>
            </a:pPr>
            <a:r>
              <a:rPr lang="en-US" sz="2400"/>
              <a:t>Apenas verifique que a medida que os arquivos são movidos e processados o seu nome é alterado para “arquivo.COMPLETED”.</a:t>
            </a:r>
            <a:endParaRPr sz="2400"/>
          </a:p>
          <a:p>
            <a:pPr indent="0" lvl="0" marL="0" marR="0" rtl="0" algn="just">
              <a:spcBef>
                <a:spcPts val="480"/>
              </a:spcBef>
              <a:spcAft>
                <a:spcPts val="0"/>
              </a:spcAft>
              <a:buNone/>
            </a:pPr>
            <a:r>
              <a:t/>
            </a:r>
            <a:endParaRPr sz="2400"/>
          </a:p>
          <a:p>
            <a:pPr indent="0" lvl="0" marL="0" marR="0" rtl="0" algn="just">
              <a:spcBef>
                <a:spcPts val="480"/>
              </a:spcBef>
              <a:spcAft>
                <a:spcPts val="0"/>
              </a:spcAft>
              <a:buNone/>
            </a:pPr>
            <a:r>
              <a:t/>
            </a:r>
            <a:endParaRPr sz="2400"/>
          </a:p>
          <a:p>
            <a:pPr indent="0" lvl="0" marL="0" marR="0" rtl="0" algn="just">
              <a:spcBef>
                <a:spcPts val="480"/>
              </a:spcBef>
              <a:spcAft>
                <a:spcPts val="0"/>
              </a:spcAft>
              <a:buNone/>
            </a:pPr>
            <a:r>
              <a:t/>
            </a:r>
            <a:endParaRPr sz="1800">
              <a:solidFill>
                <a:srgbClr val="222222"/>
              </a:solidFill>
              <a:highlight>
                <a:srgbClr val="FFFFFF"/>
              </a:highlight>
            </a:endParaRPr>
          </a:p>
          <a:p>
            <a:pPr indent="0" lvl="0" marL="0" marR="0" rtl="0" algn="just">
              <a:spcBef>
                <a:spcPts val="480"/>
              </a:spcBef>
              <a:spcAft>
                <a:spcPts val="0"/>
              </a:spcAft>
              <a:buNone/>
            </a:pPr>
            <a:r>
              <a:t/>
            </a:r>
            <a:endParaRPr sz="1800">
              <a:solidFill>
                <a:srgbClr val="222222"/>
              </a:solidFill>
              <a:highlight>
                <a:srgbClr val="FFFFFF"/>
              </a:highlight>
            </a:endParaRPr>
          </a:p>
          <a:p>
            <a:pPr indent="-190500" lvl="0" marL="342900" marR="0" rtl="0" algn="l">
              <a:spcBef>
                <a:spcPts val="480"/>
              </a:spcBef>
              <a:spcAft>
                <a:spcPts val="0"/>
              </a:spcAft>
              <a:buClr>
                <a:schemeClr val="dk1"/>
              </a:buClr>
              <a:buSzPts val="2400"/>
              <a:buFont typeface="Arial"/>
              <a:buNone/>
            </a:pPr>
            <a:r>
              <a:t/>
            </a:r>
            <a:endParaRPr sz="24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28"/>
          <p:cNvSpPr txBox="1"/>
          <p:nvPr>
            <p:ph type="title"/>
          </p:nvPr>
        </p:nvSpPr>
        <p:spPr>
          <a:xfrm>
            <a:off x="395287" y="908050"/>
            <a:ext cx="8229600" cy="93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SzPts val="4400"/>
              <a:buFont typeface="Arial"/>
              <a:buNone/>
            </a:pPr>
            <a:r>
              <a:rPr b="1" lang="en-US"/>
              <a:t>Aula Prática - Kafka e Flume</a:t>
            </a:r>
            <a:endParaRPr/>
          </a:p>
        </p:txBody>
      </p:sp>
      <p:sp>
        <p:nvSpPr>
          <p:cNvPr id="183" name="Google Shape;183;p28"/>
          <p:cNvSpPr txBox="1"/>
          <p:nvPr>
            <p:ph idx="1" type="body"/>
          </p:nvPr>
        </p:nvSpPr>
        <p:spPr>
          <a:xfrm>
            <a:off x="531600" y="1843147"/>
            <a:ext cx="8229600" cy="5014800"/>
          </a:xfrm>
          <a:prstGeom prst="rect">
            <a:avLst/>
          </a:prstGeom>
          <a:noFill/>
          <a:ln>
            <a:noFill/>
          </a:ln>
        </p:spPr>
        <p:txBody>
          <a:bodyPr anchorCtr="0" anchor="t" bIns="45700" lIns="91425" spcFirstLastPara="1" rIns="91425" wrap="square" tIns="45700">
            <a:noAutofit/>
          </a:bodyPr>
          <a:lstStyle/>
          <a:p>
            <a:pPr indent="0" lvl="0" marL="0" rtl="0" algn="just">
              <a:spcBef>
                <a:spcPts val="480"/>
              </a:spcBef>
              <a:spcAft>
                <a:spcPts val="0"/>
              </a:spcAft>
              <a:buNone/>
            </a:pPr>
            <a:r>
              <a:rPr lang="en-US" sz="2000"/>
              <a:t>8. Siga os mesmos passos do exercício 7, porém dessa vez deverá ser criado um agente do Flume que possui um sink apontando para um tópico do Kafka. Para criar um agente que lê de um tópico do Kafka faça uma pesquisa rápida na internet, para verificar as configurações necessárias para esse tipo de “sink”. O mesmo procedimento da criação de 5 arquivos, e posteriormente sua cópia para dentro da pasta que o flume irá observar, deverá ser executado. Desta vez utilize o diretório:</a:t>
            </a:r>
            <a:endParaRPr sz="2000"/>
          </a:p>
          <a:p>
            <a:pPr indent="0" lvl="0" marL="0" rtl="0" algn="just">
              <a:spcBef>
                <a:spcPts val="480"/>
              </a:spcBef>
              <a:spcAft>
                <a:spcPts val="0"/>
              </a:spcAft>
              <a:buNone/>
            </a:pPr>
            <a:r>
              <a:t/>
            </a:r>
            <a:endParaRPr sz="2400"/>
          </a:p>
          <a:p>
            <a:pPr indent="0" lvl="0" marL="0" rtl="0" algn="just">
              <a:spcBef>
                <a:spcPts val="480"/>
              </a:spcBef>
              <a:spcAft>
                <a:spcPts val="0"/>
              </a:spcAft>
              <a:buNone/>
            </a:pPr>
            <a:r>
              <a:rPr lang="en-US" sz="1400">
                <a:solidFill>
                  <a:srgbClr val="222222"/>
                </a:solidFill>
                <a:highlight>
                  <a:srgbClr val="FFFFFF"/>
                </a:highlight>
              </a:rPr>
              <a:t>/home/puc/apache-flume-1.8.0-bin/spool-to-kafka</a:t>
            </a:r>
            <a:endParaRPr sz="1400">
              <a:solidFill>
                <a:srgbClr val="222222"/>
              </a:solidFill>
              <a:highlight>
                <a:srgbClr val="FFFFFF"/>
              </a:highlight>
            </a:endParaRPr>
          </a:p>
          <a:p>
            <a:pPr indent="0" lvl="0" marL="0" rtl="0" algn="just">
              <a:spcBef>
                <a:spcPts val="480"/>
              </a:spcBef>
              <a:spcAft>
                <a:spcPts val="0"/>
              </a:spcAft>
              <a:buNone/>
            </a:pPr>
            <a:r>
              <a:t/>
            </a:r>
            <a:endParaRPr sz="1400">
              <a:solidFill>
                <a:srgbClr val="222222"/>
              </a:solidFill>
              <a:highlight>
                <a:srgbClr val="FFFFFF"/>
              </a:highlight>
            </a:endParaRPr>
          </a:p>
          <a:p>
            <a:pPr indent="0" lvl="0" marL="0" rtl="0" algn="just">
              <a:spcBef>
                <a:spcPts val="480"/>
              </a:spcBef>
              <a:spcAft>
                <a:spcPts val="0"/>
              </a:spcAft>
              <a:buNone/>
            </a:pPr>
            <a:r>
              <a:rPr lang="en-US" sz="2000">
                <a:solidFill>
                  <a:srgbClr val="222222"/>
                </a:solidFill>
                <a:highlight>
                  <a:srgbClr val="FFFFFF"/>
                </a:highlight>
              </a:rPr>
              <a:t>Para verificar que os dados chegaram corretamente, execute novamente o consumer do Kafka, para ver os dados no tópico. O tópico utilizado deverá ser o </a:t>
            </a:r>
            <a:r>
              <a:rPr lang="en-US" sz="2000"/>
              <a:t>spooltokafka, solicitado nos exercícios anteriores.</a:t>
            </a:r>
            <a:endParaRPr sz="2000">
              <a:solidFill>
                <a:srgbClr val="222222"/>
              </a:solidFill>
              <a:highlight>
                <a:srgbClr val="FFFFFF"/>
              </a:highlight>
            </a:endParaRPr>
          </a:p>
          <a:p>
            <a:pPr indent="0" lvl="0" marL="0" marR="0" rtl="0" algn="just">
              <a:spcBef>
                <a:spcPts val="480"/>
              </a:spcBef>
              <a:spcAft>
                <a:spcPts val="0"/>
              </a:spcAft>
              <a:buNone/>
            </a:pPr>
            <a:r>
              <a:t/>
            </a:r>
            <a:endParaRPr sz="2400"/>
          </a:p>
          <a:p>
            <a:pPr indent="0" lvl="0" marL="0" marR="0" rtl="0" algn="just">
              <a:spcBef>
                <a:spcPts val="480"/>
              </a:spcBef>
              <a:spcAft>
                <a:spcPts val="0"/>
              </a:spcAft>
              <a:buNone/>
            </a:pPr>
            <a:r>
              <a:t/>
            </a:r>
            <a:endParaRPr sz="2400"/>
          </a:p>
          <a:p>
            <a:pPr indent="0" lvl="0" marL="0" marR="0" rtl="0" algn="just">
              <a:spcBef>
                <a:spcPts val="480"/>
              </a:spcBef>
              <a:spcAft>
                <a:spcPts val="0"/>
              </a:spcAft>
              <a:buNone/>
            </a:pPr>
            <a:r>
              <a:t/>
            </a:r>
            <a:endParaRPr sz="1800">
              <a:solidFill>
                <a:srgbClr val="222222"/>
              </a:solidFill>
              <a:highlight>
                <a:srgbClr val="FFFFFF"/>
              </a:highlight>
            </a:endParaRPr>
          </a:p>
          <a:p>
            <a:pPr indent="0" lvl="0" marL="0" marR="0" rtl="0" algn="just">
              <a:spcBef>
                <a:spcPts val="480"/>
              </a:spcBef>
              <a:spcAft>
                <a:spcPts val="0"/>
              </a:spcAft>
              <a:buNone/>
            </a:pPr>
            <a:r>
              <a:t/>
            </a:r>
            <a:endParaRPr sz="1800">
              <a:solidFill>
                <a:srgbClr val="222222"/>
              </a:solidFill>
              <a:highlight>
                <a:srgbClr val="FFFFFF"/>
              </a:highlight>
            </a:endParaRPr>
          </a:p>
          <a:p>
            <a:pPr indent="-190500" lvl="0" marL="342900" marR="0" rtl="0" algn="l">
              <a:spcBef>
                <a:spcPts val="480"/>
              </a:spcBef>
              <a:spcAft>
                <a:spcPts val="0"/>
              </a:spcAft>
              <a:buClr>
                <a:schemeClr val="dk1"/>
              </a:buClr>
              <a:buSzPts val="2400"/>
              <a:buFont typeface="Arial"/>
              <a:buNone/>
            </a:pPr>
            <a:r>
              <a:t/>
            </a:r>
            <a:endParaRPr sz="24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29"/>
          <p:cNvSpPr txBox="1"/>
          <p:nvPr>
            <p:ph type="title"/>
          </p:nvPr>
        </p:nvSpPr>
        <p:spPr>
          <a:xfrm>
            <a:off x="395287" y="908050"/>
            <a:ext cx="8229600" cy="93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SzPts val="4400"/>
              <a:buFont typeface="Arial"/>
              <a:buNone/>
            </a:pPr>
            <a:r>
              <a:rPr b="1" lang="en-US"/>
              <a:t>Aula Prática - Kafka e Flume</a:t>
            </a:r>
            <a:endParaRPr/>
          </a:p>
        </p:txBody>
      </p:sp>
      <p:sp>
        <p:nvSpPr>
          <p:cNvPr id="189" name="Google Shape;189;p29"/>
          <p:cNvSpPr txBox="1"/>
          <p:nvPr>
            <p:ph idx="1" type="body"/>
          </p:nvPr>
        </p:nvSpPr>
        <p:spPr>
          <a:xfrm>
            <a:off x="749037" y="2205037"/>
            <a:ext cx="8229600" cy="3887700"/>
          </a:xfrm>
          <a:prstGeom prst="rect">
            <a:avLst/>
          </a:prstGeom>
          <a:noFill/>
          <a:ln>
            <a:noFill/>
          </a:ln>
        </p:spPr>
        <p:txBody>
          <a:bodyPr anchorCtr="0" anchor="t" bIns="45700" lIns="91425" spcFirstLastPara="1" rIns="91425" wrap="square" tIns="45700">
            <a:noAutofit/>
          </a:bodyPr>
          <a:lstStyle/>
          <a:p>
            <a:pPr indent="0" lvl="0" marL="0" marR="0" rtl="0" algn="just">
              <a:spcBef>
                <a:spcPts val="480"/>
              </a:spcBef>
              <a:spcAft>
                <a:spcPts val="0"/>
              </a:spcAft>
              <a:buNone/>
            </a:pPr>
            <a:r>
              <a:rPr lang="en-US" sz="2400"/>
              <a:t>9. Siga o tutorial existente no link abaixo, para criar uma aplicação do Twitter:</a:t>
            </a:r>
            <a:endParaRPr sz="2400"/>
          </a:p>
          <a:p>
            <a:pPr indent="0" lvl="0" marL="0" marR="0" rtl="0" algn="just">
              <a:spcBef>
                <a:spcPts val="480"/>
              </a:spcBef>
              <a:spcAft>
                <a:spcPts val="0"/>
              </a:spcAft>
              <a:buNone/>
            </a:pPr>
            <a:r>
              <a:t/>
            </a:r>
            <a:endParaRPr sz="2400"/>
          </a:p>
          <a:p>
            <a:pPr indent="0" lvl="0" marL="0" marR="0" rtl="0" algn="just">
              <a:spcBef>
                <a:spcPts val="480"/>
              </a:spcBef>
              <a:spcAft>
                <a:spcPts val="0"/>
              </a:spcAft>
              <a:buNone/>
            </a:pPr>
            <a:r>
              <a:rPr lang="en-US" sz="1400"/>
              <a:t>https://www.tutorialspoint.com/apache_flume/fetching_twitter_data.htm</a:t>
            </a:r>
            <a:endParaRPr sz="1400"/>
          </a:p>
          <a:p>
            <a:pPr indent="0" lvl="0" marL="0" marR="0" rtl="0" algn="just">
              <a:spcBef>
                <a:spcPts val="480"/>
              </a:spcBef>
              <a:spcAft>
                <a:spcPts val="0"/>
              </a:spcAft>
              <a:buNone/>
            </a:pPr>
            <a:r>
              <a:t/>
            </a:r>
            <a:endParaRPr sz="2400"/>
          </a:p>
          <a:p>
            <a:pPr indent="0" lvl="0" marL="0" marR="0" rtl="0" algn="just">
              <a:spcBef>
                <a:spcPts val="480"/>
              </a:spcBef>
              <a:spcAft>
                <a:spcPts val="0"/>
              </a:spcAft>
              <a:buNone/>
            </a:pPr>
            <a:r>
              <a:rPr lang="en-US" sz="2400"/>
              <a:t>Deverão ser executados os passos de 1 a 5 apenas, pois não utilizaremos o HDFS e sim o Kafka como “sink”. Os próximos passos irão explicar como o fluxo deverá ser montado.</a:t>
            </a:r>
            <a:endParaRPr sz="2400"/>
          </a:p>
          <a:p>
            <a:pPr indent="0" lvl="0" marL="0" marR="0" rtl="0" algn="just">
              <a:spcBef>
                <a:spcPts val="480"/>
              </a:spcBef>
              <a:spcAft>
                <a:spcPts val="0"/>
              </a:spcAft>
              <a:buNone/>
            </a:pPr>
            <a:r>
              <a:t/>
            </a:r>
            <a:endParaRPr sz="1800">
              <a:solidFill>
                <a:srgbClr val="222222"/>
              </a:solidFill>
              <a:highlight>
                <a:srgbClr val="FFFFFF"/>
              </a:highlight>
            </a:endParaRPr>
          </a:p>
          <a:p>
            <a:pPr indent="0" lvl="0" marL="0" marR="0" rtl="0" algn="just">
              <a:spcBef>
                <a:spcPts val="480"/>
              </a:spcBef>
              <a:spcAft>
                <a:spcPts val="0"/>
              </a:spcAft>
              <a:buNone/>
            </a:pPr>
            <a:r>
              <a:t/>
            </a:r>
            <a:endParaRPr sz="1800">
              <a:solidFill>
                <a:srgbClr val="222222"/>
              </a:solidFill>
              <a:highlight>
                <a:srgbClr val="FFFFFF"/>
              </a:highlight>
            </a:endParaRPr>
          </a:p>
          <a:p>
            <a:pPr indent="-190500" lvl="0" marL="342900" marR="0" rtl="0" algn="l">
              <a:spcBef>
                <a:spcPts val="480"/>
              </a:spcBef>
              <a:spcAft>
                <a:spcPts val="0"/>
              </a:spcAft>
              <a:buClr>
                <a:schemeClr val="dk1"/>
              </a:buClr>
              <a:buSzPts val="2400"/>
              <a:buFont typeface="Arial"/>
              <a:buNone/>
            </a:pPr>
            <a:r>
              <a:t/>
            </a:r>
            <a:endParaRPr sz="24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30"/>
          <p:cNvSpPr txBox="1"/>
          <p:nvPr>
            <p:ph type="title"/>
          </p:nvPr>
        </p:nvSpPr>
        <p:spPr>
          <a:xfrm>
            <a:off x="395287" y="908050"/>
            <a:ext cx="8229600" cy="93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SzPts val="4400"/>
              <a:buFont typeface="Arial"/>
              <a:buNone/>
            </a:pPr>
            <a:r>
              <a:rPr b="1" lang="en-US"/>
              <a:t>Aula Prática - Kafka e Flume</a:t>
            </a:r>
            <a:endParaRPr/>
          </a:p>
        </p:txBody>
      </p:sp>
      <p:sp>
        <p:nvSpPr>
          <p:cNvPr id="195" name="Google Shape;195;p30"/>
          <p:cNvSpPr txBox="1"/>
          <p:nvPr>
            <p:ph idx="1" type="body"/>
          </p:nvPr>
        </p:nvSpPr>
        <p:spPr>
          <a:xfrm>
            <a:off x="667662" y="2205037"/>
            <a:ext cx="8229600" cy="3887700"/>
          </a:xfrm>
          <a:prstGeom prst="rect">
            <a:avLst/>
          </a:prstGeom>
          <a:noFill/>
          <a:ln>
            <a:noFill/>
          </a:ln>
        </p:spPr>
        <p:txBody>
          <a:bodyPr anchorCtr="0" anchor="t" bIns="45700" lIns="91425" spcFirstLastPara="1" rIns="91425" wrap="square" tIns="45700">
            <a:noAutofit/>
          </a:bodyPr>
          <a:lstStyle/>
          <a:p>
            <a:pPr indent="0" lvl="0" marL="0" marR="0" rtl="0" algn="just">
              <a:spcBef>
                <a:spcPts val="480"/>
              </a:spcBef>
              <a:spcAft>
                <a:spcPts val="0"/>
              </a:spcAft>
              <a:buNone/>
            </a:pPr>
            <a:r>
              <a:rPr lang="en-US" sz="2400"/>
              <a:t>10.</a:t>
            </a:r>
            <a:r>
              <a:rPr lang="en-US" sz="2400"/>
              <a:t> Uma vez criada a aplicação e contendo os dados de:</a:t>
            </a:r>
            <a:endParaRPr sz="2400"/>
          </a:p>
          <a:p>
            <a:pPr indent="0" lvl="0" marL="0" marR="0" rtl="0" algn="just">
              <a:spcBef>
                <a:spcPts val="480"/>
              </a:spcBef>
              <a:spcAft>
                <a:spcPts val="0"/>
              </a:spcAft>
              <a:buNone/>
            </a:pPr>
            <a:r>
              <a:t/>
            </a:r>
            <a:endParaRPr sz="2400"/>
          </a:p>
          <a:p>
            <a:pPr indent="-317500" lvl="0" marL="482600" marR="25400" rtl="0" algn="just">
              <a:lnSpc>
                <a:spcPct val="171428"/>
              </a:lnSpc>
              <a:spcBef>
                <a:spcPts val="0"/>
              </a:spcBef>
              <a:spcAft>
                <a:spcPts val="0"/>
              </a:spcAft>
              <a:buClr>
                <a:schemeClr val="dk1"/>
              </a:buClr>
              <a:buSzPts val="1400"/>
              <a:buFont typeface="Verdana"/>
              <a:buChar char="●"/>
            </a:pPr>
            <a:r>
              <a:rPr lang="en-US" sz="1400">
                <a:latin typeface="Verdana"/>
                <a:ea typeface="Verdana"/>
                <a:cs typeface="Verdana"/>
                <a:sym typeface="Verdana"/>
              </a:rPr>
              <a:t>consumerKey − The OAuth consumer key</a:t>
            </a:r>
            <a:endParaRPr sz="1400">
              <a:latin typeface="Verdana"/>
              <a:ea typeface="Verdana"/>
              <a:cs typeface="Verdana"/>
              <a:sym typeface="Verdana"/>
            </a:endParaRPr>
          </a:p>
          <a:p>
            <a:pPr indent="-317500" lvl="0" marL="482600" marR="25400" rtl="0" algn="just">
              <a:lnSpc>
                <a:spcPct val="171428"/>
              </a:lnSpc>
              <a:spcBef>
                <a:spcPts val="0"/>
              </a:spcBef>
              <a:spcAft>
                <a:spcPts val="0"/>
              </a:spcAft>
              <a:buClr>
                <a:schemeClr val="dk1"/>
              </a:buClr>
              <a:buSzPts val="1400"/>
              <a:buFont typeface="Verdana"/>
              <a:buChar char="●"/>
            </a:pPr>
            <a:r>
              <a:rPr lang="en-US" sz="1400">
                <a:latin typeface="Verdana"/>
                <a:ea typeface="Verdana"/>
                <a:cs typeface="Verdana"/>
                <a:sym typeface="Verdana"/>
              </a:rPr>
              <a:t>consumerSecret − OAuth consumer secret</a:t>
            </a:r>
            <a:endParaRPr sz="1400">
              <a:latin typeface="Verdana"/>
              <a:ea typeface="Verdana"/>
              <a:cs typeface="Verdana"/>
              <a:sym typeface="Verdana"/>
            </a:endParaRPr>
          </a:p>
          <a:p>
            <a:pPr indent="-317500" lvl="0" marL="482600" marR="25400" rtl="0" algn="just">
              <a:lnSpc>
                <a:spcPct val="171428"/>
              </a:lnSpc>
              <a:spcBef>
                <a:spcPts val="0"/>
              </a:spcBef>
              <a:spcAft>
                <a:spcPts val="0"/>
              </a:spcAft>
              <a:buClr>
                <a:schemeClr val="dk1"/>
              </a:buClr>
              <a:buSzPts val="1400"/>
              <a:buFont typeface="Verdana"/>
              <a:buChar char="●"/>
            </a:pPr>
            <a:r>
              <a:rPr lang="en-US" sz="1400">
                <a:latin typeface="Verdana"/>
                <a:ea typeface="Verdana"/>
                <a:cs typeface="Verdana"/>
                <a:sym typeface="Verdana"/>
              </a:rPr>
              <a:t>accessToken − OAuth access token</a:t>
            </a:r>
            <a:endParaRPr sz="1400">
              <a:latin typeface="Verdana"/>
              <a:ea typeface="Verdana"/>
              <a:cs typeface="Verdana"/>
              <a:sym typeface="Verdana"/>
            </a:endParaRPr>
          </a:p>
          <a:p>
            <a:pPr indent="-317500" lvl="0" marL="482600" marR="25400" rtl="0" algn="just">
              <a:lnSpc>
                <a:spcPct val="171428"/>
              </a:lnSpc>
              <a:spcBef>
                <a:spcPts val="0"/>
              </a:spcBef>
              <a:spcAft>
                <a:spcPts val="0"/>
              </a:spcAft>
              <a:buClr>
                <a:schemeClr val="dk1"/>
              </a:buClr>
              <a:buSzPts val="1400"/>
              <a:buFont typeface="Verdana"/>
              <a:buChar char="●"/>
            </a:pPr>
            <a:r>
              <a:rPr lang="en-US" sz="1400">
                <a:latin typeface="Verdana"/>
                <a:ea typeface="Verdana"/>
                <a:cs typeface="Verdana"/>
                <a:sym typeface="Verdana"/>
              </a:rPr>
              <a:t>accessTokenSecret − OAuth token secret</a:t>
            </a:r>
            <a:endParaRPr sz="1400">
              <a:latin typeface="Verdana"/>
              <a:ea typeface="Verdana"/>
              <a:cs typeface="Verdana"/>
              <a:sym typeface="Verdana"/>
            </a:endParaRPr>
          </a:p>
          <a:p>
            <a:pPr indent="0" lvl="0" marL="0" marR="25400" rtl="0" algn="just">
              <a:lnSpc>
                <a:spcPct val="100000"/>
              </a:lnSpc>
              <a:spcBef>
                <a:spcPts val="1000"/>
              </a:spcBef>
              <a:spcAft>
                <a:spcPts val="0"/>
              </a:spcAft>
              <a:buNone/>
            </a:pPr>
            <a:r>
              <a:rPr lang="en-US" sz="2400"/>
              <a:t>Crie um agente do Flume que irá ler streamings do twitter contendo as seguintes palavras-chave: Brasil, PUC, Big Data, Flume, Kafka</a:t>
            </a:r>
            <a:endParaRPr sz="2400"/>
          </a:p>
          <a:p>
            <a:pPr indent="0" lvl="0" marL="0" marR="0" rtl="0" algn="just">
              <a:spcBef>
                <a:spcPts val="1000"/>
              </a:spcBef>
              <a:spcAft>
                <a:spcPts val="0"/>
              </a:spcAft>
              <a:buNone/>
            </a:pPr>
            <a:r>
              <a:t/>
            </a:r>
            <a:endParaRPr sz="1800">
              <a:solidFill>
                <a:srgbClr val="222222"/>
              </a:solidFill>
              <a:highlight>
                <a:srgbClr val="FFFFFF"/>
              </a:highlight>
            </a:endParaRPr>
          </a:p>
          <a:p>
            <a:pPr indent="-190500" lvl="0" marL="342900" marR="0" rtl="0" algn="l">
              <a:spcBef>
                <a:spcPts val="480"/>
              </a:spcBef>
              <a:spcAft>
                <a:spcPts val="0"/>
              </a:spcAft>
              <a:buClr>
                <a:schemeClr val="dk1"/>
              </a:buClr>
              <a:buSzPts val="2400"/>
              <a:buFont typeface="Arial"/>
              <a:buNone/>
            </a:pPr>
            <a:r>
              <a:t/>
            </a:r>
            <a:endParaRPr sz="24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31"/>
          <p:cNvSpPr txBox="1"/>
          <p:nvPr>
            <p:ph type="title"/>
          </p:nvPr>
        </p:nvSpPr>
        <p:spPr>
          <a:xfrm>
            <a:off x="395287" y="908050"/>
            <a:ext cx="8229600" cy="93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SzPts val="4400"/>
              <a:buFont typeface="Arial"/>
              <a:buNone/>
            </a:pPr>
            <a:r>
              <a:rPr b="1" lang="en-US"/>
              <a:t>Aula Prática - Kafka e Flume</a:t>
            </a:r>
            <a:endParaRPr/>
          </a:p>
        </p:txBody>
      </p:sp>
      <p:sp>
        <p:nvSpPr>
          <p:cNvPr id="201" name="Google Shape;201;p31"/>
          <p:cNvSpPr txBox="1"/>
          <p:nvPr>
            <p:ph idx="1" type="body"/>
          </p:nvPr>
        </p:nvSpPr>
        <p:spPr>
          <a:xfrm>
            <a:off x="468312" y="2205037"/>
            <a:ext cx="8229600" cy="3887700"/>
          </a:xfrm>
          <a:prstGeom prst="rect">
            <a:avLst/>
          </a:prstGeom>
          <a:noFill/>
          <a:ln>
            <a:noFill/>
          </a:ln>
        </p:spPr>
        <p:txBody>
          <a:bodyPr anchorCtr="0" anchor="t" bIns="45700" lIns="91425" spcFirstLastPara="1" rIns="91425" wrap="square" tIns="45700">
            <a:noAutofit/>
          </a:bodyPr>
          <a:lstStyle/>
          <a:p>
            <a:pPr indent="0" lvl="0" marL="0" marR="25400" rtl="0" algn="just">
              <a:lnSpc>
                <a:spcPct val="100000"/>
              </a:lnSpc>
              <a:spcBef>
                <a:spcPts val="0"/>
              </a:spcBef>
              <a:spcAft>
                <a:spcPts val="0"/>
              </a:spcAft>
              <a:buNone/>
            </a:pPr>
            <a:r>
              <a:rPr lang="en-US" sz="2400"/>
              <a:t>O tópico utilizado deverá ser o último tópico criado, twittertopic.</a:t>
            </a:r>
            <a:endParaRPr sz="2400"/>
          </a:p>
          <a:p>
            <a:pPr indent="0" lvl="0" marL="0" marR="25400" rtl="0" algn="just">
              <a:lnSpc>
                <a:spcPct val="100000"/>
              </a:lnSpc>
              <a:spcBef>
                <a:spcPts val="1000"/>
              </a:spcBef>
              <a:spcAft>
                <a:spcPts val="0"/>
              </a:spcAft>
              <a:buNone/>
            </a:pPr>
            <a:r>
              <a:t/>
            </a:r>
            <a:endParaRPr sz="2400"/>
          </a:p>
          <a:p>
            <a:pPr indent="0" lvl="0" marL="0" marR="25400" rtl="0" algn="just">
              <a:lnSpc>
                <a:spcPct val="100000"/>
              </a:lnSpc>
              <a:spcBef>
                <a:spcPts val="1000"/>
              </a:spcBef>
              <a:spcAft>
                <a:spcPts val="0"/>
              </a:spcAft>
              <a:buNone/>
            </a:pPr>
            <a:r>
              <a:rPr lang="en-US" sz="2400"/>
              <a:t>Verifique a chegada de dados utilizando um Kafka consumer para consumir os dados desse tópico. Você deverá ver vários twitts chegando nesse tópico do Kafka.</a:t>
            </a:r>
            <a:endParaRPr sz="2400"/>
          </a:p>
          <a:p>
            <a:pPr indent="0" lvl="0" marL="0" marR="0" rtl="0" algn="just">
              <a:spcBef>
                <a:spcPts val="1000"/>
              </a:spcBef>
              <a:spcAft>
                <a:spcPts val="0"/>
              </a:spcAft>
              <a:buNone/>
            </a:pPr>
            <a:r>
              <a:t/>
            </a:r>
            <a:endParaRPr sz="1800">
              <a:solidFill>
                <a:srgbClr val="222222"/>
              </a:solidFill>
              <a:highlight>
                <a:srgbClr val="FFFFFF"/>
              </a:highlight>
            </a:endParaRPr>
          </a:p>
          <a:p>
            <a:pPr indent="-190500" lvl="0" marL="342900" marR="0" rtl="0" algn="l">
              <a:spcBef>
                <a:spcPts val="480"/>
              </a:spcBef>
              <a:spcAft>
                <a:spcPts val="0"/>
              </a:spcAft>
              <a:buClr>
                <a:schemeClr val="dk1"/>
              </a:buClr>
              <a:buSzPts val="2400"/>
              <a:buFont typeface="Arial"/>
              <a:buNone/>
            </a:pPr>
            <a:r>
              <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4"/>
          <p:cNvSpPr txBox="1"/>
          <p:nvPr>
            <p:ph type="title"/>
          </p:nvPr>
        </p:nvSpPr>
        <p:spPr>
          <a:xfrm>
            <a:off x="395287" y="908050"/>
            <a:ext cx="8229600" cy="93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SzPts val="4400"/>
              <a:buFont typeface="Arial"/>
              <a:buNone/>
            </a:pPr>
            <a:r>
              <a:rPr b="1" lang="en-US"/>
              <a:t>Aula Prática - Kafka e Flume</a:t>
            </a:r>
            <a:endParaRPr/>
          </a:p>
        </p:txBody>
      </p:sp>
      <p:sp>
        <p:nvSpPr>
          <p:cNvPr id="95" name="Google Shape;95;p14"/>
          <p:cNvSpPr txBox="1"/>
          <p:nvPr>
            <p:ph idx="1" type="body"/>
          </p:nvPr>
        </p:nvSpPr>
        <p:spPr>
          <a:xfrm>
            <a:off x="468312" y="2205037"/>
            <a:ext cx="8229600" cy="3887700"/>
          </a:xfrm>
          <a:prstGeom prst="rect">
            <a:avLst/>
          </a:prstGeom>
          <a:noFill/>
          <a:ln>
            <a:noFill/>
          </a:ln>
        </p:spPr>
        <p:txBody>
          <a:bodyPr anchorCtr="0" anchor="t" bIns="45700" lIns="91425" spcFirstLastPara="1" rIns="91425" wrap="square" tIns="45700">
            <a:noAutofit/>
          </a:bodyPr>
          <a:lstStyle/>
          <a:p>
            <a:pPr indent="0" lvl="0" marL="0" marR="25400" rtl="0" algn="just">
              <a:lnSpc>
                <a:spcPct val="100000"/>
              </a:lnSpc>
              <a:spcBef>
                <a:spcPts val="0"/>
              </a:spcBef>
              <a:spcAft>
                <a:spcPts val="0"/>
              </a:spcAft>
              <a:buNone/>
            </a:pPr>
            <a:r>
              <a:rPr lang="en-US" sz="2400"/>
              <a:t>Crie um relatório contendo:</a:t>
            </a:r>
            <a:endParaRPr sz="2400"/>
          </a:p>
          <a:p>
            <a:pPr indent="-381000" lvl="0" marL="457200" marR="25400" rtl="0" algn="just">
              <a:lnSpc>
                <a:spcPct val="100000"/>
              </a:lnSpc>
              <a:spcBef>
                <a:spcPts val="1000"/>
              </a:spcBef>
              <a:spcAft>
                <a:spcPts val="0"/>
              </a:spcAft>
              <a:buSzPts val="2400"/>
              <a:buChar char="•"/>
            </a:pPr>
            <a:r>
              <a:rPr lang="en-US" sz="2400"/>
              <a:t>Introdução</a:t>
            </a:r>
            <a:endParaRPr sz="2400"/>
          </a:p>
          <a:p>
            <a:pPr indent="-381000" lvl="0" marL="457200" marR="25400" rtl="0" algn="just">
              <a:lnSpc>
                <a:spcPct val="100000"/>
              </a:lnSpc>
              <a:spcBef>
                <a:spcPts val="0"/>
              </a:spcBef>
              <a:spcAft>
                <a:spcPts val="0"/>
              </a:spcAft>
              <a:buSzPts val="2400"/>
              <a:buChar char="•"/>
            </a:pPr>
            <a:r>
              <a:rPr lang="en-US" sz="2400"/>
              <a:t>Objetivos</a:t>
            </a:r>
            <a:endParaRPr sz="2400"/>
          </a:p>
          <a:p>
            <a:pPr indent="-381000" lvl="0" marL="457200" marR="25400" rtl="0" algn="just">
              <a:lnSpc>
                <a:spcPct val="100000"/>
              </a:lnSpc>
              <a:spcBef>
                <a:spcPts val="0"/>
              </a:spcBef>
              <a:spcAft>
                <a:spcPts val="0"/>
              </a:spcAft>
              <a:buSzPts val="2400"/>
              <a:buChar char="•"/>
            </a:pPr>
            <a:r>
              <a:rPr lang="en-US" sz="2400"/>
              <a:t>Experimentos</a:t>
            </a:r>
            <a:endParaRPr sz="2400"/>
          </a:p>
          <a:p>
            <a:pPr indent="-381000" lvl="0" marL="457200" marR="25400" rtl="0" algn="just">
              <a:lnSpc>
                <a:spcPct val="100000"/>
              </a:lnSpc>
              <a:spcBef>
                <a:spcPts val="0"/>
              </a:spcBef>
              <a:spcAft>
                <a:spcPts val="0"/>
              </a:spcAft>
              <a:buSzPts val="2400"/>
              <a:buChar char="•"/>
            </a:pPr>
            <a:r>
              <a:rPr lang="en-US" sz="2400"/>
              <a:t>Conclusão</a:t>
            </a:r>
            <a:endParaRPr sz="2400"/>
          </a:p>
          <a:p>
            <a:pPr indent="0" lvl="0" marL="0" marR="25400" rtl="0" algn="just">
              <a:lnSpc>
                <a:spcPct val="100000"/>
              </a:lnSpc>
              <a:spcBef>
                <a:spcPts val="1000"/>
              </a:spcBef>
              <a:spcAft>
                <a:spcPts val="0"/>
              </a:spcAft>
              <a:buNone/>
            </a:pPr>
            <a:r>
              <a:rPr lang="en-US" sz="2400"/>
              <a:t>Deverá ser entregue o relatório e os scripts do flume criados. Para a entrega envie esses itens por e-mail. Gere o relatório a medida que forem executados os passos da prática.</a:t>
            </a:r>
            <a:endParaRPr sz="2400"/>
          </a:p>
          <a:p>
            <a:pPr indent="0" lvl="0" marL="0" marR="0" rtl="0" algn="just">
              <a:spcBef>
                <a:spcPts val="1000"/>
              </a:spcBef>
              <a:spcAft>
                <a:spcPts val="0"/>
              </a:spcAft>
              <a:buNone/>
            </a:pPr>
            <a:r>
              <a:t/>
            </a:r>
            <a:endParaRPr sz="1800">
              <a:solidFill>
                <a:srgbClr val="222222"/>
              </a:solidFill>
              <a:highlight>
                <a:srgbClr val="FFFFFF"/>
              </a:highlight>
            </a:endParaRPr>
          </a:p>
          <a:p>
            <a:pPr indent="-190500" lvl="0" marL="342900" marR="0" rtl="0" algn="l">
              <a:spcBef>
                <a:spcPts val="480"/>
              </a:spcBef>
              <a:spcAft>
                <a:spcPts val="0"/>
              </a:spcAft>
              <a:buClr>
                <a:schemeClr val="dk1"/>
              </a:buClr>
              <a:buSzPts val="2400"/>
              <a:buFont typeface="Arial"/>
              <a:buNone/>
            </a:pPr>
            <a:r>
              <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15"/>
          <p:cNvSpPr txBox="1"/>
          <p:nvPr>
            <p:ph type="title"/>
          </p:nvPr>
        </p:nvSpPr>
        <p:spPr>
          <a:xfrm>
            <a:off x="395287" y="908050"/>
            <a:ext cx="8229600" cy="93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SzPts val="4400"/>
              <a:buFont typeface="Arial"/>
              <a:buNone/>
            </a:pPr>
            <a:r>
              <a:rPr b="1" lang="en-US"/>
              <a:t>Aula Prática - Kafka e Flume</a:t>
            </a:r>
            <a:endParaRPr/>
          </a:p>
        </p:txBody>
      </p:sp>
      <p:sp>
        <p:nvSpPr>
          <p:cNvPr id="101" name="Google Shape;101;p15"/>
          <p:cNvSpPr txBox="1"/>
          <p:nvPr>
            <p:ph idx="1" type="body"/>
          </p:nvPr>
        </p:nvSpPr>
        <p:spPr>
          <a:xfrm>
            <a:off x="468312" y="2205037"/>
            <a:ext cx="8229600" cy="3887700"/>
          </a:xfrm>
          <a:prstGeom prst="rect">
            <a:avLst/>
          </a:prstGeom>
          <a:noFill/>
          <a:ln>
            <a:noFill/>
          </a:ln>
        </p:spPr>
        <p:txBody>
          <a:bodyPr anchorCtr="0" anchor="t" bIns="45700" lIns="91425" spcFirstLastPara="1" rIns="91425" wrap="square" tIns="45700">
            <a:noAutofit/>
          </a:bodyPr>
          <a:lstStyle/>
          <a:p>
            <a:pPr indent="-368300" lvl="0" marL="342900" marR="0" rtl="0" algn="just">
              <a:lnSpc>
                <a:spcPct val="90000"/>
              </a:lnSpc>
              <a:spcBef>
                <a:spcPts val="400"/>
              </a:spcBef>
              <a:spcAft>
                <a:spcPts val="0"/>
              </a:spcAft>
              <a:buClr>
                <a:schemeClr val="dk1"/>
              </a:buClr>
              <a:buSzPts val="2400"/>
              <a:buFont typeface="Arial"/>
              <a:buAutoNum type="arabicPeriod"/>
            </a:pPr>
            <a:r>
              <a:rPr lang="en-US" sz="2400"/>
              <a:t>Inicie a máquina virtual contendo as ferramentas necessárias para a execução da prática.</a:t>
            </a:r>
            <a:endParaRPr sz="2400"/>
          </a:p>
          <a:p>
            <a:pPr indent="0" lvl="0" marL="0" marR="0" rtl="0" algn="just">
              <a:lnSpc>
                <a:spcPct val="90000"/>
              </a:lnSpc>
              <a:spcBef>
                <a:spcPts val="400"/>
              </a:spcBef>
              <a:spcAft>
                <a:spcPts val="0"/>
              </a:spcAft>
              <a:buNone/>
            </a:pPr>
            <a:r>
              <a:t/>
            </a:r>
            <a:endParaRPr sz="2400"/>
          </a:p>
          <a:p>
            <a:pPr indent="0" lvl="0" marL="0" marR="0" rtl="0" algn="just">
              <a:lnSpc>
                <a:spcPct val="90000"/>
              </a:lnSpc>
              <a:spcBef>
                <a:spcPts val="400"/>
              </a:spcBef>
              <a:spcAft>
                <a:spcPts val="0"/>
              </a:spcAft>
              <a:buNone/>
            </a:pPr>
            <a:r>
              <a:rPr lang="en-US" sz="2400"/>
              <a:t>	Ela se encontra na pasta de máquinas virtuais.</a:t>
            </a:r>
            <a:endParaRPr sz="2400"/>
          </a:p>
          <a:p>
            <a:pPr indent="0" lvl="0" marL="0" marR="0" rtl="0" algn="just">
              <a:lnSpc>
                <a:spcPct val="90000"/>
              </a:lnSpc>
              <a:spcBef>
                <a:spcPts val="400"/>
              </a:spcBef>
              <a:spcAft>
                <a:spcPts val="0"/>
              </a:spcAft>
              <a:buNone/>
            </a:pPr>
            <a:r>
              <a:t/>
            </a:r>
            <a:endParaRPr sz="2400"/>
          </a:p>
          <a:p>
            <a:pPr indent="0" lvl="0" marL="0" marR="0" rtl="0" algn="just">
              <a:lnSpc>
                <a:spcPct val="90000"/>
              </a:lnSpc>
              <a:spcBef>
                <a:spcPts val="400"/>
              </a:spcBef>
              <a:spcAft>
                <a:spcPts val="0"/>
              </a:spcAft>
              <a:buNone/>
            </a:pPr>
            <a:r>
              <a:rPr lang="en-US" sz="2400"/>
              <a:t>	Deverá ser utilizada a ferramenta “Virtualbox” para    acessar a máquina</a:t>
            </a:r>
            <a:endParaRPr sz="2400"/>
          </a:p>
          <a:p>
            <a:pPr indent="-190500" lvl="0" marL="342900" marR="0" rtl="0" algn="just">
              <a:lnSpc>
                <a:spcPct val="90000"/>
              </a:lnSpc>
              <a:spcBef>
                <a:spcPts val="48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a:p>
            <a:pPr indent="-190500" lvl="0" marL="342900" marR="0" rtl="0" algn="just">
              <a:lnSpc>
                <a:spcPct val="90000"/>
              </a:lnSpc>
              <a:spcBef>
                <a:spcPts val="48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a:p>
            <a:pPr indent="-190500" lvl="0" marL="342900" marR="0" rtl="0" algn="just">
              <a:lnSpc>
                <a:spcPct val="90000"/>
              </a:lnSpc>
              <a:spcBef>
                <a:spcPts val="48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a:p>
            <a:pPr indent="-190500" lvl="0" marL="342900" marR="0" rtl="0" algn="l">
              <a:spcBef>
                <a:spcPts val="48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395287" y="908050"/>
            <a:ext cx="8229600" cy="93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SzPts val="4400"/>
              <a:buFont typeface="Arial"/>
              <a:buNone/>
            </a:pPr>
            <a:r>
              <a:rPr b="1" lang="en-US"/>
              <a:t>Aula Prática - Kafka e Flume</a:t>
            </a:r>
            <a:endParaRPr/>
          </a:p>
        </p:txBody>
      </p:sp>
      <p:sp>
        <p:nvSpPr>
          <p:cNvPr id="107" name="Google Shape;107;p16"/>
          <p:cNvSpPr txBox="1"/>
          <p:nvPr>
            <p:ph idx="1" type="body"/>
          </p:nvPr>
        </p:nvSpPr>
        <p:spPr>
          <a:xfrm>
            <a:off x="468300" y="2142375"/>
            <a:ext cx="8229600" cy="3950400"/>
          </a:xfrm>
          <a:prstGeom prst="rect">
            <a:avLst/>
          </a:prstGeom>
          <a:noFill/>
          <a:ln>
            <a:noFill/>
          </a:ln>
        </p:spPr>
        <p:txBody>
          <a:bodyPr anchorCtr="0" anchor="t" bIns="45700" lIns="91425" spcFirstLastPara="1" rIns="91425" wrap="square" tIns="45700">
            <a:noAutofit/>
          </a:bodyPr>
          <a:lstStyle/>
          <a:p>
            <a:pPr indent="0" lvl="0" marL="0" marR="0" rtl="0" algn="just">
              <a:lnSpc>
                <a:spcPct val="90000"/>
              </a:lnSpc>
              <a:spcBef>
                <a:spcPts val="400"/>
              </a:spcBef>
              <a:spcAft>
                <a:spcPts val="0"/>
              </a:spcAft>
              <a:buNone/>
            </a:pPr>
            <a:r>
              <a:rPr lang="en-US" sz="2400"/>
              <a:t>2. Dentro da máquina virtual você deverá subir o servidor do Kafka. Para isso utilize o seguinte comando:</a:t>
            </a:r>
            <a:endParaRPr sz="2400"/>
          </a:p>
          <a:p>
            <a:pPr indent="0" lvl="0" marL="0" marR="0" rtl="0" algn="just">
              <a:lnSpc>
                <a:spcPct val="90000"/>
              </a:lnSpc>
              <a:spcBef>
                <a:spcPts val="400"/>
              </a:spcBef>
              <a:spcAft>
                <a:spcPts val="0"/>
              </a:spcAft>
              <a:buNone/>
            </a:pPr>
            <a:r>
              <a:t/>
            </a:r>
            <a:endParaRPr sz="2400"/>
          </a:p>
          <a:p>
            <a:pPr indent="0" lvl="0" marL="0" marR="0" rtl="0" algn="just">
              <a:lnSpc>
                <a:spcPct val="90000"/>
              </a:lnSpc>
              <a:spcBef>
                <a:spcPts val="400"/>
              </a:spcBef>
              <a:spcAft>
                <a:spcPts val="0"/>
              </a:spcAft>
              <a:buNone/>
            </a:pPr>
            <a:r>
              <a:rPr lang="en-US" sz="2400"/>
              <a:t>	</a:t>
            </a:r>
            <a:r>
              <a:rPr lang="en-US" sz="1200">
                <a:solidFill>
                  <a:srgbClr val="222222"/>
                </a:solidFill>
                <a:highlight>
                  <a:srgbClr val="FFFFFF"/>
                </a:highlight>
              </a:rPr>
              <a:t>sudo /home/puc/kafka_2.11-1.0.0/bin/kafka-server-start.sh /home/puc/kafka_2.11-1.0.0/config/server.properties</a:t>
            </a:r>
            <a:endParaRPr sz="1200"/>
          </a:p>
          <a:p>
            <a:pPr indent="-190500" lvl="0" marL="342900" marR="0" rtl="0" algn="just">
              <a:lnSpc>
                <a:spcPct val="90000"/>
              </a:lnSpc>
              <a:spcBef>
                <a:spcPts val="48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a:p>
            <a:pPr indent="-190500" lvl="0" marL="342900" marR="0" rtl="0" algn="just">
              <a:lnSpc>
                <a:spcPct val="90000"/>
              </a:lnSpc>
              <a:spcBef>
                <a:spcPts val="480"/>
              </a:spcBef>
              <a:spcAft>
                <a:spcPts val="0"/>
              </a:spcAft>
              <a:buClr>
                <a:schemeClr val="dk1"/>
              </a:buClr>
              <a:buSzPts val="2400"/>
              <a:buFont typeface="Arial"/>
              <a:buNone/>
            </a:pPr>
            <a:r>
              <a:rPr lang="en-US" sz="2400"/>
              <a:t>Se for necessária a senha de administrador para esse passo ou algum outro, ela é 12345.</a:t>
            </a:r>
            <a:endParaRPr b="0" i="0" sz="2400" u="none" cap="none" strike="noStrike">
              <a:solidFill>
                <a:schemeClr val="dk1"/>
              </a:solidFill>
              <a:latin typeface="Arial"/>
              <a:ea typeface="Arial"/>
              <a:cs typeface="Arial"/>
              <a:sym typeface="Arial"/>
            </a:endParaRPr>
          </a:p>
          <a:p>
            <a:pPr indent="-190500" lvl="0" marL="342900" marR="0" rtl="0" algn="l">
              <a:spcBef>
                <a:spcPts val="48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395287" y="908050"/>
            <a:ext cx="8229600" cy="93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SzPts val="4400"/>
              <a:buFont typeface="Arial"/>
              <a:buNone/>
            </a:pPr>
            <a:r>
              <a:rPr b="1" lang="en-US"/>
              <a:t>Aula Prática - Kafka e Flume</a:t>
            </a:r>
            <a:endParaRPr/>
          </a:p>
        </p:txBody>
      </p:sp>
      <p:sp>
        <p:nvSpPr>
          <p:cNvPr id="113" name="Google Shape;113;p17"/>
          <p:cNvSpPr txBox="1"/>
          <p:nvPr>
            <p:ph idx="1" type="body"/>
          </p:nvPr>
        </p:nvSpPr>
        <p:spPr>
          <a:xfrm>
            <a:off x="468312" y="2205037"/>
            <a:ext cx="8229600" cy="3887700"/>
          </a:xfrm>
          <a:prstGeom prst="rect">
            <a:avLst/>
          </a:prstGeom>
          <a:noFill/>
          <a:ln>
            <a:noFill/>
          </a:ln>
        </p:spPr>
        <p:txBody>
          <a:bodyPr anchorCtr="0" anchor="t" bIns="45700" lIns="91425" spcFirstLastPara="1" rIns="91425" wrap="square" tIns="45700">
            <a:noAutofit/>
          </a:bodyPr>
          <a:lstStyle/>
          <a:p>
            <a:pPr indent="-190500" lvl="0" marL="342900" marR="0" rtl="0" algn="just">
              <a:lnSpc>
                <a:spcPct val="90000"/>
              </a:lnSpc>
              <a:spcBef>
                <a:spcPts val="480"/>
              </a:spcBef>
              <a:spcAft>
                <a:spcPts val="0"/>
              </a:spcAft>
              <a:buClr>
                <a:schemeClr val="dk1"/>
              </a:buClr>
              <a:buSzPts val="2400"/>
              <a:buFont typeface="Arial"/>
              <a:buNone/>
            </a:pPr>
            <a:r>
              <a:rPr lang="en-US" sz="2400"/>
              <a:t>Se tudo ocorrer corretamente no passo dois a saída do terminal será a seguinte:</a:t>
            </a:r>
            <a:endParaRPr sz="2400"/>
          </a:p>
          <a:p>
            <a:pPr indent="-190500" lvl="0" marL="342900" marR="0" rtl="0" algn="just">
              <a:lnSpc>
                <a:spcPct val="90000"/>
              </a:lnSpc>
              <a:spcBef>
                <a:spcPts val="480"/>
              </a:spcBef>
              <a:spcAft>
                <a:spcPts val="0"/>
              </a:spcAft>
              <a:buClr>
                <a:schemeClr val="dk1"/>
              </a:buClr>
              <a:buSzPts val="2400"/>
              <a:buFont typeface="Arial"/>
              <a:buNone/>
            </a:pPr>
            <a:r>
              <a:t/>
            </a:r>
            <a:endParaRPr sz="2400"/>
          </a:p>
          <a:p>
            <a:pPr indent="-190500" lvl="0" marL="342900" marR="0" rtl="0" algn="just">
              <a:lnSpc>
                <a:spcPct val="90000"/>
              </a:lnSpc>
              <a:spcBef>
                <a:spcPts val="480"/>
              </a:spcBef>
              <a:spcAft>
                <a:spcPts val="0"/>
              </a:spcAft>
              <a:buClr>
                <a:schemeClr val="dk1"/>
              </a:buClr>
              <a:buSzPts val="2400"/>
              <a:buFont typeface="Arial"/>
              <a:buNone/>
            </a:pPr>
            <a:r>
              <a:t/>
            </a:r>
            <a:endParaRPr sz="2400"/>
          </a:p>
          <a:p>
            <a:pPr indent="-190500" lvl="0" marL="342900" marR="0" rtl="0" algn="l">
              <a:spcBef>
                <a:spcPts val="48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pic>
        <p:nvPicPr>
          <p:cNvPr id="114" name="Google Shape;114;p17"/>
          <p:cNvPicPr preferRelativeResize="0"/>
          <p:nvPr/>
        </p:nvPicPr>
        <p:blipFill>
          <a:blip r:embed="rId3">
            <a:alphaModFix/>
          </a:blip>
          <a:stretch>
            <a:fillRect/>
          </a:stretch>
        </p:blipFill>
        <p:spPr>
          <a:xfrm>
            <a:off x="1136163" y="3236575"/>
            <a:ext cx="6893876" cy="34426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18"/>
          <p:cNvSpPr txBox="1"/>
          <p:nvPr>
            <p:ph type="title"/>
          </p:nvPr>
        </p:nvSpPr>
        <p:spPr>
          <a:xfrm>
            <a:off x="395287" y="908050"/>
            <a:ext cx="8229600" cy="93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SzPts val="4400"/>
              <a:buFont typeface="Arial"/>
              <a:buNone/>
            </a:pPr>
            <a:r>
              <a:rPr b="1" lang="en-US"/>
              <a:t>Aula Prática - Kafka e Flume</a:t>
            </a:r>
            <a:endParaRPr/>
          </a:p>
        </p:txBody>
      </p:sp>
      <p:sp>
        <p:nvSpPr>
          <p:cNvPr id="120" name="Google Shape;120;p18"/>
          <p:cNvSpPr txBox="1"/>
          <p:nvPr>
            <p:ph idx="1" type="body"/>
          </p:nvPr>
        </p:nvSpPr>
        <p:spPr>
          <a:xfrm>
            <a:off x="468312" y="2205037"/>
            <a:ext cx="8229600" cy="3887700"/>
          </a:xfrm>
          <a:prstGeom prst="rect">
            <a:avLst/>
          </a:prstGeom>
          <a:noFill/>
          <a:ln>
            <a:noFill/>
          </a:ln>
        </p:spPr>
        <p:txBody>
          <a:bodyPr anchorCtr="0" anchor="t" bIns="45700" lIns="91425" spcFirstLastPara="1" rIns="91425" wrap="square" tIns="45700">
            <a:noAutofit/>
          </a:bodyPr>
          <a:lstStyle/>
          <a:p>
            <a:pPr indent="-190500" lvl="0" marL="342900" marR="0" rtl="0" algn="just">
              <a:lnSpc>
                <a:spcPct val="90000"/>
              </a:lnSpc>
              <a:spcBef>
                <a:spcPts val="480"/>
              </a:spcBef>
              <a:spcAft>
                <a:spcPts val="0"/>
              </a:spcAft>
              <a:buClr>
                <a:schemeClr val="dk1"/>
              </a:buClr>
              <a:buSzPts val="2400"/>
              <a:buFont typeface="Arial"/>
              <a:buNone/>
            </a:pPr>
            <a:r>
              <a:rPr lang="en-US" sz="2400"/>
              <a:t>Mantenha esse terminal aberto, pois caso seja fechado o servidor do Kafka será encerrado.</a:t>
            </a:r>
            <a:endParaRPr sz="2400"/>
          </a:p>
          <a:p>
            <a:pPr indent="-190500" lvl="0" marL="342900" marR="0" rtl="0" algn="just">
              <a:lnSpc>
                <a:spcPct val="90000"/>
              </a:lnSpc>
              <a:spcBef>
                <a:spcPts val="480"/>
              </a:spcBef>
              <a:spcAft>
                <a:spcPts val="0"/>
              </a:spcAft>
              <a:buClr>
                <a:schemeClr val="dk1"/>
              </a:buClr>
              <a:buSzPts val="2400"/>
              <a:buFont typeface="Arial"/>
              <a:buNone/>
            </a:pPr>
            <a:r>
              <a:t/>
            </a:r>
            <a:endParaRPr sz="2400"/>
          </a:p>
          <a:p>
            <a:pPr indent="-190500" lvl="0" marL="342900" marR="0" rtl="0" algn="just">
              <a:lnSpc>
                <a:spcPct val="90000"/>
              </a:lnSpc>
              <a:spcBef>
                <a:spcPts val="480"/>
              </a:spcBef>
              <a:spcAft>
                <a:spcPts val="0"/>
              </a:spcAft>
              <a:buClr>
                <a:schemeClr val="dk1"/>
              </a:buClr>
              <a:buSzPts val="2400"/>
              <a:buFont typeface="Arial"/>
              <a:buNone/>
            </a:pPr>
            <a:r>
              <a:t/>
            </a:r>
            <a:endParaRPr sz="2400"/>
          </a:p>
          <a:p>
            <a:pPr indent="-190500" lvl="0" marL="342900" marR="0" rtl="0" algn="l">
              <a:spcBef>
                <a:spcPts val="48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pic>
        <p:nvPicPr>
          <p:cNvPr id="121" name="Google Shape;121;p18"/>
          <p:cNvPicPr preferRelativeResize="0"/>
          <p:nvPr/>
        </p:nvPicPr>
        <p:blipFill>
          <a:blip r:embed="rId3">
            <a:alphaModFix/>
          </a:blip>
          <a:stretch>
            <a:fillRect/>
          </a:stretch>
        </p:blipFill>
        <p:spPr>
          <a:xfrm>
            <a:off x="1136163" y="3236575"/>
            <a:ext cx="6893876" cy="34426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19"/>
          <p:cNvSpPr txBox="1"/>
          <p:nvPr>
            <p:ph type="title"/>
          </p:nvPr>
        </p:nvSpPr>
        <p:spPr>
          <a:xfrm>
            <a:off x="395287" y="908050"/>
            <a:ext cx="8229600" cy="93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SzPts val="4400"/>
              <a:buFont typeface="Arial"/>
              <a:buNone/>
            </a:pPr>
            <a:r>
              <a:rPr b="1" lang="en-US"/>
              <a:t>Aula Prática - Kafka e Flume</a:t>
            </a:r>
            <a:endParaRPr/>
          </a:p>
        </p:txBody>
      </p:sp>
      <p:sp>
        <p:nvSpPr>
          <p:cNvPr id="127" name="Google Shape;127;p19"/>
          <p:cNvSpPr txBox="1"/>
          <p:nvPr>
            <p:ph idx="1" type="body"/>
          </p:nvPr>
        </p:nvSpPr>
        <p:spPr>
          <a:xfrm>
            <a:off x="468312" y="2205037"/>
            <a:ext cx="8229600" cy="3887700"/>
          </a:xfrm>
          <a:prstGeom prst="rect">
            <a:avLst/>
          </a:prstGeom>
          <a:noFill/>
          <a:ln>
            <a:noFill/>
          </a:ln>
        </p:spPr>
        <p:txBody>
          <a:bodyPr anchorCtr="0" anchor="t" bIns="45700" lIns="91425" spcFirstLastPara="1" rIns="91425" wrap="square" tIns="45700">
            <a:noAutofit/>
          </a:bodyPr>
          <a:lstStyle/>
          <a:p>
            <a:pPr indent="0" lvl="0" marL="152400" marR="0" rtl="0" algn="just">
              <a:lnSpc>
                <a:spcPct val="90000"/>
              </a:lnSpc>
              <a:spcBef>
                <a:spcPts val="480"/>
              </a:spcBef>
              <a:spcAft>
                <a:spcPts val="0"/>
              </a:spcAft>
              <a:buClr>
                <a:schemeClr val="dk1"/>
              </a:buClr>
              <a:buSzPts val="2400"/>
              <a:buFont typeface="Arial"/>
              <a:buNone/>
            </a:pPr>
            <a:r>
              <a:rPr lang="en-US" sz="2400"/>
              <a:t>3. Nessa etapa será necessário criar alguns tópicos no Kafka. Para isso utilize o comando:</a:t>
            </a:r>
            <a:endParaRPr sz="2400"/>
          </a:p>
          <a:p>
            <a:pPr indent="0" lvl="0" marL="152400" marR="0" rtl="0" algn="just">
              <a:lnSpc>
                <a:spcPct val="90000"/>
              </a:lnSpc>
              <a:spcBef>
                <a:spcPts val="480"/>
              </a:spcBef>
              <a:spcAft>
                <a:spcPts val="0"/>
              </a:spcAft>
              <a:buClr>
                <a:schemeClr val="dk1"/>
              </a:buClr>
              <a:buSzPts val="2400"/>
              <a:buFont typeface="Arial"/>
              <a:buNone/>
            </a:pPr>
            <a:r>
              <a:t/>
            </a:r>
            <a:endParaRPr sz="2400"/>
          </a:p>
          <a:p>
            <a:pPr indent="0" lvl="0" marL="152400" marR="0" rtl="0" algn="just">
              <a:lnSpc>
                <a:spcPct val="90000"/>
              </a:lnSpc>
              <a:spcBef>
                <a:spcPts val="480"/>
              </a:spcBef>
              <a:spcAft>
                <a:spcPts val="0"/>
              </a:spcAft>
              <a:buClr>
                <a:schemeClr val="dk1"/>
              </a:buClr>
              <a:buSzPts val="2400"/>
              <a:buFont typeface="Arial"/>
              <a:buNone/>
            </a:pPr>
            <a:r>
              <a:rPr lang="en-US" sz="1200">
                <a:solidFill>
                  <a:srgbClr val="222222"/>
                </a:solidFill>
                <a:highlight>
                  <a:srgbClr val="FFFFFF"/>
                </a:highlight>
              </a:rPr>
              <a:t>sudo /home/puc/kafka_2.11-1.0.0/bin/kafka-topics.sh --create --zookeeper localhost:2181 --replication-factor 1  --partitions 1 --topic testing</a:t>
            </a:r>
            <a:endParaRPr sz="1200"/>
          </a:p>
          <a:p>
            <a:pPr indent="-190500" lvl="0" marL="342900" marR="0" rtl="0" algn="just">
              <a:lnSpc>
                <a:spcPct val="90000"/>
              </a:lnSpc>
              <a:spcBef>
                <a:spcPts val="480"/>
              </a:spcBef>
              <a:spcAft>
                <a:spcPts val="0"/>
              </a:spcAft>
              <a:buClr>
                <a:schemeClr val="dk1"/>
              </a:buClr>
              <a:buSzPts val="2400"/>
              <a:buFont typeface="Arial"/>
              <a:buNone/>
            </a:pPr>
            <a:r>
              <a:t/>
            </a:r>
            <a:endParaRPr sz="2400"/>
          </a:p>
          <a:p>
            <a:pPr indent="-190500" lvl="0" marL="342900" marR="0" rtl="0" algn="just">
              <a:lnSpc>
                <a:spcPct val="90000"/>
              </a:lnSpc>
              <a:spcBef>
                <a:spcPts val="480"/>
              </a:spcBef>
              <a:spcAft>
                <a:spcPts val="0"/>
              </a:spcAft>
              <a:buClr>
                <a:schemeClr val="dk1"/>
              </a:buClr>
              <a:buSzPts val="2400"/>
              <a:buFont typeface="Arial"/>
              <a:buNone/>
            </a:pPr>
            <a:r>
              <a:rPr lang="en-US" sz="2400"/>
              <a:t>Esse comando irá criar o tópico testing.</a:t>
            </a:r>
            <a:endParaRPr sz="2400"/>
          </a:p>
          <a:p>
            <a:pPr indent="-190500" lvl="0" marL="342900" marR="0" rtl="0" algn="just">
              <a:lnSpc>
                <a:spcPct val="90000"/>
              </a:lnSpc>
              <a:spcBef>
                <a:spcPts val="480"/>
              </a:spcBef>
              <a:spcAft>
                <a:spcPts val="0"/>
              </a:spcAft>
              <a:buClr>
                <a:schemeClr val="dk1"/>
              </a:buClr>
              <a:buSzPts val="2400"/>
              <a:buFont typeface="Arial"/>
              <a:buNone/>
            </a:pPr>
            <a:r>
              <a:rPr lang="en-US" sz="2400"/>
              <a:t>Utilize o mesmo comando para criar os tópicos:</a:t>
            </a:r>
            <a:endParaRPr sz="2400"/>
          </a:p>
          <a:p>
            <a:pPr indent="-381000" lvl="0" marL="457200" marR="0" rtl="0" algn="just">
              <a:lnSpc>
                <a:spcPct val="90000"/>
              </a:lnSpc>
              <a:spcBef>
                <a:spcPts val="480"/>
              </a:spcBef>
              <a:spcAft>
                <a:spcPts val="0"/>
              </a:spcAft>
              <a:buSzPts val="2400"/>
              <a:buChar char="•"/>
            </a:pPr>
            <a:r>
              <a:rPr lang="en-US" sz="2400"/>
              <a:t>spooltokafka</a:t>
            </a:r>
            <a:endParaRPr sz="2400"/>
          </a:p>
          <a:p>
            <a:pPr indent="-381000" lvl="0" marL="457200" marR="0" rtl="0" algn="just">
              <a:lnSpc>
                <a:spcPct val="90000"/>
              </a:lnSpc>
              <a:spcBef>
                <a:spcPts val="0"/>
              </a:spcBef>
              <a:spcAft>
                <a:spcPts val="0"/>
              </a:spcAft>
              <a:buSzPts val="2400"/>
              <a:buChar char="•"/>
            </a:pPr>
            <a:r>
              <a:rPr lang="en-US" sz="2400"/>
              <a:t>twittertopic</a:t>
            </a:r>
            <a:endParaRPr sz="2400"/>
          </a:p>
          <a:p>
            <a:pPr indent="-190500" lvl="0" marL="342900" marR="0" rtl="0" algn="just">
              <a:lnSpc>
                <a:spcPct val="90000"/>
              </a:lnSpc>
              <a:spcBef>
                <a:spcPts val="480"/>
              </a:spcBef>
              <a:spcAft>
                <a:spcPts val="0"/>
              </a:spcAft>
              <a:buClr>
                <a:schemeClr val="dk1"/>
              </a:buClr>
              <a:buSzPts val="2400"/>
              <a:buFont typeface="Arial"/>
              <a:buNone/>
            </a:pPr>
            <a:r>
              <a:t/>
            </a:r>
            <a:endParaRPr sz="2400"/>
          </a:p>
          <a:p>
            <a:pPr indent="-190500" lvl="0" marL="342900" marR="0" rtl="0" algn="l">
              <a:spcBef>
                <a:spcPts val="48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0"/>
          <p:cNvSpPr txBox="1"/>
          <p:nvPr>
            <p:ph type="title"/>
          </p:nvPr>
        </p:nvSpPr>
        <p:spPr>
          <a:xfrm>
            <a:off x="395287" y="908050"/>
            <a:ext cx="8229600" cy="93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SzPts val="4400"/>
              <a:buFont typeface="Arial"/>
              <a:buNone/>
            </a:pPr>
            <a:r>
              <a:rPr b="1" lang="en-US"/>
              <a:t>Aula Prática - Kafka e Flume</a:t>
            </a:r>
            <a:endParaRPr/>
          </a:p>
        </p:txBody>
      </p:sp>
      <p:sp>
        <p:nvSpPr>
          <p:cNvPr id="133" name="Google Shape;133;p20"/>
          <p:cNvSpPr txBox="1"/>
          <p:nvPr>
            <p:ph idx="1" type="body"/>
          </p:nvPr>
        </p:nvSpPr>
        <p:spPr>
          <a:xfrm>
            <a:off x="468312" y="2205037"/>
            <a:ext cx="8229600" cy="3887700"/>
          </a:xfrm>
          <a:prstGeom prst="rect">
            <a:avLst/>
          </a:prstGeom>
          <a:noFill/>
          <a:ln>
            <a:noFill/>
          </a:ln>
        </p:spPr>
        <p:txBody>
          <a:bodyPr anchorCtr="0" anchor="t" bIns="45700" lIns="91425" spcFirstLastPara="1" rIns="91425" wrap="square" tIns="45700">
            <a:noAutofit/>
          </a:bodyPr>
          <a:lstStyle/>
          <a:p>
            <a:pPr indent="0" lvl="0" marL="0" marR="0" rtl="0" algn="just">
              <a:lnSpc>
                <a:spcPct val="90000"/>
              </a:lnSpc>
              <a:spcBef>
                <a:spcPts val="480"/>
              </a:spcBef>
              <a:spcAft>
                <a:spcPts val="0"/>
              </a:spcAft>
              <a:buClr>
                <a:schemeClr val="dk1"/>
              </a:buClr>
              <a:buSzPts val="2400"/>
              <a:buFont typeface="Arial"/>
              <a:buNone/>
            </a:pPr>
            <a:r>
              <a:rPr lang="en-US" sz="2400"/>
              <a:t>4. Liste os tópicos criados com o seguinte comando:</a:t>
            </a:r>
            <a:endParaRPr sz="2400"/>
          </a:p>
          <a:p>
            <a:pPr indent="0" lvl="0" marL="0" marR="0" rtl="0" algn="just">
              <a:lnSpc>
                <a:spcPct val="90000"/>
              </a:lnSpc>
              <a:spcBef>
                <a:spcPts val="480"/>
              </a:spcBef>
              <a:spcAft>
                <a:spcPts val="0"/>
              </a:spcAft>
              <a:buClr>
                <a:schemeClr val="dk1"/>
              </a:buClr>
              <a:buSzPts val="2400"/>
              <a:buFont typeface="Arial"/>
              <a:buNone/>
            </a:pPr>
            <a:r>
              <a:t/>
            </a:r>
            <a:endParaRPr sz="2400"/>
          </a:p>
          <a:p>
            <a:pPr indent="-190500" lvl="0" marL="342900" marR="0" rtl="0" algn="just">
              <a:lnSpc>
                <a:spcPct val="90000"/>
              </a:lnSpc>
              <a:spcBef>
                <a:spcPts val="480"/>
              </a:spcBef>
              <a:spcAft>
                <a:spcPts val="0"/>
              </a:spcAft>
              <a:buClr>
                <a:schemeClr val="dk1"/>
              </a:buClr>
              <a:buSzPts val="2400"/>
              <a:buFont typeface="Arial"/>
              <a:buNone/>
            </a:pPr>
            <a:r>
              <a:rPr lang="en-US" sz="1400">
                <a:solidFill>
                  <a:srgbClr val="222222"/>
                </a:solidFill>
                <a:highlight>
                  <a:srgbClr val="FFFFFF"/>
                </a:highlight>
              </a:rPr>
              <a:t>sudo /home/puc/kafka_2.11-1.0.0/bin/kafka-topics.sh --list --zookeeper localhost:2181</a:t>
            </a:r>
            <a:endParaRPr sz="1400"/>
          </a:p>
          <a:p>
            <a:pPr indent="-190500" lvl="0" marL="342900" marR="0" rtl="0" algn="l">
              <a:spcBef>
                <a:spcPts val="480"/>
              </a:spcBef>
              <a:spcAft>
                <a:spcPts val="0"/>
              </a:spcAft>
              <a:buClr>
                <a:schemeClr val="dk1"/>
              </a:buClr>
              <a:buSzPts val="2400"/>
              <a:buFont typeface="Arial"/>
              <a:buNone/>
            </a:pPr>
            <a:r>
              <a:t/>
            </a:r>
            <a:endParaRPr sz="2400"/>
          </a:p>
          <a:p>
            <a:pPr indent="-190500" lvl="0" marL="342900" marR="0" rtl="0" algn="l">
              <a:spcBef>
                <a:spcPts val="480"/>
              </a:spcBef>
              <a:spcAft>
                <a:spcPts val="0"/>
              </a:spcAft>
              <a:buClr>
                <a:schemeClr val="dk1"/>
              </a:buClr>
              <a:buSzPts val="2400"/>
              <a:buFont typeface="Arial"/>
              <a:buNone/>
            </a:pPr>
            <a:r>
              <a:rPr lang="en-US" sz="2400"/>
              <a:t>Você deverá ver uma saída semelhante a seguinte:</a:t>
            </a:r>
            <a:endParaRPr sz="2400"/>
          </a:p>
          <a:p>
            <a:pPr indent="-190500" lvl="0" marL="342900" marR="0" rtl="0" algn="l">
              <a:spcBef>
                <a:spcPts val="480"/>
              </a:spcBef>
              <a:spcAft>
                <a:spcPts val="0"/>
              </a:spcAft>
              <a:buClr>
                <a:schemeClr val="dk1"/>
              </a:buClr>
              <a:buSzPts val="2400"/>
              <a:buFont typeface="Arial"/>
              <a:buNone/>
            </a:pPr>
            <a:r>
              <a:t/>
            </a:r>
            <a:endParaRPr sz="2400"/>
          </a:p>
          <a:p>
            <a:pPr indent="-190500" lvl="0" marL="342900" marR="0" rtl="0" algn="l">
              <a:spcBef>
                <a:spcPts val="480"/>
              </a:spcBef>
              <a:spcAft>
                <a:spcPts val="0"/>
              </a:spcAft>
              <a:buClr>
                <a:schemeClr val="dk1"/>
              </a:buClr>
              <a:buSzPts val="2400"/>
              <a:buFont typeface="Arial"/>
              <a:buNone/>
            </a:pPr>
            <a:r>
              <a:t/>
            </a:r>
            <a:endParaRPr sz="2400"/>
          </a:p>
        </p:txBody>
      </p:sp>
      <p:pic>
        <p:nvPicPr>
          <p:cNvPr id="134" name="Google Shape;134;p20"/>
          <p:cNvPicPr preferRelativeResize="0"/>
          <p:nvPr/>
        </p:nvPicPr>
        <p:blipFill>
          <a:blip r:embed="rId3">
            <a:alphaModFix/>
          </a:blip>
          <a:stretch>
            <a:fillRect/>
          </a:stretch>
        </p:blipFill>
        <p:spPr>
          <a:xfrm>
            <a:off x="1082650" y="4533713"/>
            <a:ext cx="7000875" cy="13811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1"/>
          <p:cNvSpPr txBox="1"/>
          <p:nvPr>
            <p:ph type="title"/>
          </p:nvPr>
        </p:nvSpPr>
        <p:spPr>
          <a:xfrm>
            <a:off x="395287" y="908050"/>
            <a:ext cx="8229600" cy="93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SzPts val="4400"/>
              <a:buFont typeface="Arial"/>
              <a:buNone/>
            </a:pPr>
            <a:r>
              <a:rPr b="1" lang="en-US"/>
              <a:t>Aula Prática - Kafka e Flume</a:t>
            </a:r>
            <a:endParaRPr/>
          </a:p>
        </p:txBody>
      </p:sp>
      <p:sp>
        <p:nvSpPr>
          <p:cNvPr id="140" name="Google Shape;140;p21"/>
          <p:cNvSpPr txBox="1"/>
          <p:nvPr>
            <p:ph idx="1" type="body"/>
          </p:nvPr>
        </p:nvSpPr>
        <p:spPr>
          <a:xfrm>
            <a:off x="468300" y="2205023"/>
            <a:ext cx="8229600" cy="4557600"/>
          </a:xfrm>
          <a:prstGeom prst="rect">
            <a:avLst/>
          </a:prstGeom>
          <a:noFill/>
          <a:ln>
            <a:noFill/>
          </a:ln>
        </p:spPr>
        <p:txBody>
          <a:bodyPr anchorCtr="0" anchor="t" bIns="45700" lIns="91425" spcFirstLastPara="1" rIns="91425" wrap="square" tIns="45700">
            <a:noAutofit/>
          </a:bodyPr>
          <a:lstStyle/>
          <a:p>
            <a:pPr indent="-190500" lvl="0" marL="342900" marR="0" rtl="0" algn="l">
              <a:spcBef>
                <a:spcPts val="480"/>
              </a:spcBef>
              <a:spcAft>
                <a:spcPts val="0"/>
              </a:spcAft>
              <a:buClr>
                <a:schemeClr val="dk1"/>
              </a:buClr>
              <a:buSzPts val="2400"/>
              <a:buFont typeface="Arial"/>
              <a:buNone/>
            </a:pPr>
            <a:r>
              <a:rPr lang="en-US" sz="1800"/>
              <a:t>5. Execute o script de producer do Kafka e forneça strings para serem inseridas no tópico testing. O comando para executar o producer padrão do Kafka é o seguinte:</a:t>
            </a:r>
            <a:endParaRPr sz="1800"/>
          </a:p>
          <a:p>
            <a:pPr indent="-190500" lvl="0" marL="342900" marR="0" rtl="0" algn="l">
              <a:spcBef>
                <a:spcPts val="480"/>
              </a:spcBef>
              <a:spcAft>
                <a:spcPts val="0"/>
              </a:spcAft>
              <a:buClr>
                <a:schemeClr val="dk1"/>
              </a:buClr>
              <a:buSzPts val="2400"/>
              <a:buFont typeface="Arial"/>
              <a:buNone/>
            </a:pPr>
            <a:r>
              <a:t/>
            </a:r>
            <a:endParaRPr sz="1800"/>
          </a:p>
          <a:p>
            <a:pPr indent="-190500" lvl="0" marL="342900" marR="0" rtl="0" algn="l">
              <a:spcBef>
                <a:spcPts val="480"/>
              </a:spcBef>
              <a:spcAft>
                <a:spcPts val="0"/>
              </a:spcAft>
              <a:buClr>
                <a:schemeClr val="dk1"/>
              </a:buClr>
              <a:buSzPts val="2400"/>
              <a:buFont typeface="Arial"/>
              <a:buNone/>
            </a:pPr>
            <a:r>
              <a:rPr lang="en-US" sz="1200">
                <a:solidFill>
                  <a:srgbClr val="222222"/>
                </a:solidFill>
                <a:highlight>
                  <a:srgbClr val="FFFFFF"/>
                </a:highlight>
              </a:rPr>
              <a:t>sudo /home/puc/kafka_2.11-1.0.0/bin/kafka-console-producer.sh --broker-list localhost:9092 --topic &lt;tópico&gt;</a:t>
            </a:r>
            <a:endParaRPr sz="1200">
              <a:solidFill>
                <a:srgbClr val="222222"/>
              </a:solidFill>
              <a:highlight>
                <a:srgbClr val="FFFFFF"/>
              </a:highlight>
            </a:endParaRPr>
          </a:p>
          <a:p>
            <a:pPr indent="0" lvl="0" marL="0" marR="0" rtl="0" algn="l">
              <a:spcBef>
                <a:spcPts val="480"/>
              </a:spcBef>
              <a:spcAft>
                <a:spcPts val="0"/>
              </a:spcAft>
              <a:buClr>
                <a:schemeClr val="dk1"/>
              </a:buClr>
              <a:buSzPts val="2400"/>
              <a:buFont typeface="Arial"/>
              <a:buNone/>
            </a:pPr>
            <a:r>
              <a:t/>
            </a:r>
            <a:endParaRPr sz="1200">
              <a:solidFill>
                <a:srgbClr val="222222"/>
              </a:solidFill>
              <a:highlight>
                <a:srgbClr val="FFFFFF"/>
              </a:highlight>
            </a:endParaRPr>
          </a:p>
          <a:p>
            <a:pPr indent="-190500" lvl="0" marL="342900" marR="0" rtl="0" algn="l">
              <a:spcBef>
                <a:spcPts val="480"/>
              </a:spcBef>
              <a:spcAft>
                <a:spcPts val="0"/>
              </a:spcAft>
              <a:buClr>
                <a:schemeClr val="dk1"/>
              </a:buClr>
              <a:buSzPts val="2400"/>
              <a:buFont typeface="Arial"/>
              <a:buNone/>
            </a:pPr>
            <a:r>
              <a:rPr lang="en-US" sz="1800"/>
              <a:t>Forneça como entrada as strings:</a:t>
            </a:r>
            <a:endParaRPr sz="1800"/>
          </a:p>
          <a:p>
            <a:pPr indent="-342900" lvl="0" marL="457200" marR="0" rtl="0" algn="l">
              <a:spcBef>
                <a:spcPts val="480"/>
              </a:spcBef>
              <a:spcAft>
                <a:spcPts val="0"/>
              </a:spcAft>
              <a:buSzPts val="1800"/>
              <a:buChar char="-"/>
            </a:pPr>
            <a:r>
              <a:rPr lang="en-US" sz="1800"/>
              <a:t>Iniciando teste do Kafka</a:t>
            </a:r>
            <a:endParaRPr sz="1800"/>
          </a:p>
          <a:p>
            <a:pPr indent="-342900" lvl="0" marL="457200" marR="0" rtl="0" algn="l">
              <a:spcBef>
                <a:spcPts val="0"/>
              </a:spcBef>
              <a:spcAft>
                <a:spcPts val="0"/>
              </a:spcAft>
              <a:buSzPts val="1800"/>
              <a:buChar char="-"/>
            </a:pPr>
            <a:r>
              <a:rPr lang="en-US" sz="1800"/>
              <a:t>Dado1</a:t>
            </a:r>
            <a:endParaRPr sz="1800"/>
          </a:p>
          <a:p>
            <a:pPr indent="-342900" lvl="0" marL="457200" marR="0" rtl="0" algn="l">
              <a:spcBef>
                <a:spcPts val="0"/>
              </a:spcBef>
              <a:spcAft>
                <a:spcPts val="0"/>
              </a:spcAft>
              <a:buSzPts val="1800"/>
              <a:buChar char="-"/>
            </a:pPr>
            <a:r>
              <a:rPr lang="en-US" sz="1800"/>
              <a:t>Dado2</a:t>
            </a:r>
            <a:endParaRPr sz="1800"/>
          </a:p>
          <a:p>
            <a:pPr indent="-342900" lvl="0" marL="457200" marR="0" rtl="0" algn="l">
              <a:spcBef>
                <a:spcPts val="0"/>
              </a:spcBef>
              <a:spcAft>
                <a:spcPts val="0"/>
              </a:spcAft>
              <a:buSzPts val="1800"/>
              <a:buChar char="-"/>
            </a:pPr>
            <a:r>
              <a:rPr lang="en-US" sz="1800"/>
              <a:t>Dado3</a:t>
            </a:r>
            <a:endParaRPr sz="1800"/>
          </a:p>
          <a:p>
            <a:pPr indent="-342900" lvl="0" marL="457200" marR="0" rtl="0" algn="l">
              <a:spcBef>
                <a:spcPts val="0"/>
              </a:spcBef>
              <a:spcAft>
                <a:spcPts val="0"/>
              </a:spcAft>
              <a:buSzPts val="1800"/>
              <a:buChar char="-"/>
            </a:pPr>
            <a:r>
              <a:rPr lang="en-US" sz="1800"/>
              <a:t>Fim do teste</a:t>
            </a:r>
            <a:endParaRPr sz="1800"/>
          </a:p>
          <a:p>
            <a:pPr indent="-190500" lvl="0" marL="342900" marR="0" rtl="0" algn="l">
              <a:spcBef>
                <a:spcPts val="480"/>
              </a:spcBef>
              <a:spcAft>
                <a:spcPts val="0"/>
              </a:spcAft>
              <a:buClr>
                <a:schemeClr val="dk1"/>
              </a:buClr>
              <a:buSzPts val="2400"/>
              <a:buFont typeface="Arial"/>
              <a:buNone/>
            </a:pPr>
            <a:r>
              <a:rPr lang="en-US" sz="1800"/>
              <a:t>Esse producer é um script de teste que insere informações em um tópico definido previamente.</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esign padrão">
  <a:themeElements>
    <a:clrScheme name="Design padrã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