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81514df0_0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2881514df0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2" name="Google Shape;162;g2881514df0_0_7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81514df0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2881514df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0" name="Google Shape;170;g2881514df0_0_1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81514df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2881514d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78" name="Google Shape;178;g2881514df0_0_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81514df0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881514df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86" name="Google Shape;186;g2881514df0_0_4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81514df0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2881514df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94" name="Google Shape;194;g2881514df0_0_7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81514df0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881514df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2" name="Google Shape;202;g2881514df0_0_21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81514df0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2881514df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0" name="Google Shape;210;g2881514df0_0_2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81514df0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881514df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18" name="Google Shape;218;g2881514df0_0_4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a58ea2c42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3a58ea2c4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6" name="Google Shape;226;g3a58ea2c42_1_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46e983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846e983e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7e3827d8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287e3827d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0" name="Google Shape;100;g287e3827d8_0_1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8854b2e5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288854b2e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4" name="Google Shape;114;g288854b2e5_1_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7e3827d8_0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287e3827d8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1" name="Google Shape;121;g287e3827d8_0_107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7e3827d8_0_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287e3827d8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9" name="Google Shape;129;g287e3827d8_0_11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e3827d8_0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287e3827d8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7" name="Google Shape;137;g287e3827d8_0_12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81514df0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881514df0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5" name="Google Shape;145;g2881514df0_0_6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81514df0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881514df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3" name="Google Shape;153;g2881514df0_0_35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 2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40216" cy="67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3419475" y="4292600"/>
            <a:ext cx="554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de Dados e Big Data/ Processamento   e Análise de Fluxos Contínuos  de Dados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Estratégias de agrupamento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Fields - Muito utilizado para fazer agregações, por exemplo uma contagem, uma soma, de algum item específico que passou nos bolts.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-368300" lvl="0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Custom - Funciona conforme o desenvolvedor implementar. Deve ser tomado um grande cuidado, pois o balanceamento dos nós de processamento passa a ser responsabilidade de quem desenvolve o sistema, e não do cluster do Storm. Isso pode gerar grandes perdas de desempenho quando mal utilizados.</a:t>
            </a:r>
            <a:endParaRPr sz="2400"/>
          </a:p>
        </p:txBody>
      </p:sp>
      <p:pic>
        <p:nvPicPr>
          <p:cNvPr descr="Resultado de imagem para apache storm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Apresentação de código inicial para o Yahoo-finance, apenas para melhor entendimento da implementação.</a:t>
            </a:r>
            <a:endParaRPr/>
          </a:p>
        </p:txBody>
      </p:sp>
      <p:pic>
        <p:nvPicPr>
          <p:cNvPr descr="Resultado de imagem para apache storm"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Baseado no código apresentado pelo professor, faça um pequeno relatório documentando a classe main, o bolt e o spout. Altere o código para consultar os valores do Google (GOOG) e da Amazon (AMZN)</a:t>
            </a:r>
            <a:endParaRPr sz="2400"/>
          </a:p>
          <a:p>
            <a:pPr indent="-3810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Como você poderia aumentar a capacidade de processamento dessa implementação? Pense em um cluster com vários bolts para responder.</a:t>
            </a:r>
            <a:endParaRPr sz="2400"/>
          </a:p>
        </p:txBody>
      </p:sp>
      <p:pic>
        <p:nvPicPr>
          <p:cNvPr descr="Resultado de imagem para apache storm"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3. Faça uma alteração básica no código, para adicionar uma maior quantidade de bolts à sua topologia. Como é um cluster local só será possível alterar o número de Bolts, pois o nimbus não é chamado diretamente para que mais nós do Apache Storm sejam utilizados.</a:t>
            </a:r>
            <a:endParaRPr/>
          </a:p>
        </p:txBody>
      </p:sp>
      <p:pic>
        <p:nvPicPr>
          <p:cNvPr descr="Resultado de imagem para apache storm"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4. Em caso de utilização para comunicar com uma API do Twitter, como funcionariam as estratégias padrões de agrupamento? Faça uma sugestão de agrupamento customizado para utilização em uma aplicação deste tipo.</a:t>
            </a:r>
            <a:endParaRPr/>
          </a:p>
        </p:txBody>
      </p:sp>
      <p:pic>
        <p:nvPicPr>
          <p:cNvPr descr="Resultado de imagem para apache storm"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r>
              <a:rPr lang="en-US" sz="2400"/>
              <a:t>. Faça a documentação explicando o Bolt, o Spout e a função main que cria a topologia do WordCount.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6. Altere o arquivo onde a saída é armazenada e execute o código para verificar o que é feito. O que você notou de estranho que poderia estar associado à estratégia de agrupamento?</a:t>
            </a:r>
            <a:endParaRPr sz="2400"/>
          </a:p>
        </p:txBody>
      </p:sp>
      <p:pic>
        <p:nvPicPr>
          <p:cNvPr descr="Resultado de imagem para apache storm"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7. Crie uma nova classe main, igual a atual, porém com alteração da estratégia de agrupamento e veja o novo resultado. Com as novas estratégias, a que conclusão você chega para esse caso específico? Qual se aplica melhor? Você consegue sugerir uma estratégia customizada?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/>
              <a:t>8. Adicione o agrupamento customizado, fornecido pelo professor e verifique como a nova saída irá ficar.</a:t>
            </a:r>
            <a:endParaRPr sz="2400"/>
          </a:p>
        </p:txBody>
      </p:sp>
      <p:pic>
        <p:nvPicPr>
          <p:cNvPr descr="Resultado de imagem para apache storm"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9. Se não for o caso do exemplo criado por você, coloque algumas palavras que começam com a letra “a” no seu arquivo de teste e verifique novamente a saída.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10. Crie um relatório da prática.</a:t>
            </a:r>
            <a:endParaRPr/>
          </a:p>
        </p:txBody>
      </p:sp>
      <p:pic>
        <p:nvPicPr>
          <p:cNvPr descr="Resultado de imagem para apache storm"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- Prática Desafio Bonus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11. Instale o MongoDB na máquina virtual.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12. Volte no código do Yahoo Finance e crie uma alteração no bolt para que ele armazene no MongoDB os valores lidos da API.</a:t>
            </a:r>
            <a:endParaRPr/>
          </a:p>
        </p:txBody>
      </p:sp>
      <p:pic>
        <p:nvPicPr>
          <p:cNvPr descr="Resultado de imagem para apache storm" id="230" name="Google Shape;2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/>
              <a:t>Apache Storm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85" y="2205025"/>
            <a:ext cx="8378040" cy="34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com consumo direto de API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174575" y="2852725"/>
            <a:ext cx="1216200" cy="1215900"/>
          </a:xfrm>
          <a:prstGeom prst="can">
            <a:avLst>
              <a:gd fmla="val 4060" name="adj"/>
            </a:avLst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Yahoo Finance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174575" y="4394200"/>
            <a:ext cx="1270200" cy="1368300"/>
          </a:xfrm>
          <a:prstGeom prst="can">
            <a:avLst>
              <a:gd fmla="val 4263" name="adj"/>
            </a:avLst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Leitura de Arquivos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635375" y="3644900"/>
            <a:ext cx="1944600" cy="749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 rot="1379827">
            <a:off x="2452741" y="3500453"/>
            <a:ext cx="1198664" cy="289021"/>
          </a:xfrm>
          <a:prstGeom prst="rightArrow">
            <a:avLst>
              <a:gd fmla="val 19006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 rot="-1680098">
            <a:off x="2473286" y="4533849"/>
            <a:ext cx="1198730" cy="288812"/>
          </a:xfrm>
          <a:prstGeom prst="rightArrow">
            <a:avLst>
              <a:gd fmla="val 19006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999287" y="3409950"/>
            <a:ext cx="914400" cy="1215900"/>
          </a:xfrm>
          <a:prstGeom prst="can">
            <a:avLst>
              <a:gd fmla="val 4060" name="adj"/>
            </a:avLst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689600" y="3873500"/>
            <a:ext cx="1200300" cy="288900"/>
          </a:xfrm>
          <a:prstGeom prst="rightArrow">
            <a:avLst>
              <a:gd fmla="val 19006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89A4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apache storm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4475" y="3873500"/>
            <a:ext cx="1054100" cy="383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Arquitetura Básica de um Cluster do Apache Storm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0" y="2584350"/>
            <a:ext cx="8552000" cy="33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Ferramentas para Processamento de Dados em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duas ferramentas mais utilizadas para processamento de dados em tempo real</a:t>
            </a:r>
            <a:endParaRPr/>
          </a:p>
          <a:p>
            <a:pPr indent="-215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Apache Software Foundation (ASF) afirma que o Storm é capaz de processar mais de 1 milhão de tuplas (registros) por segundo em cada nó</a:t>
            </a:r>
            <a:endParaRPr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apache storm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512" y="5108575"/>
            <a:ext cx="3810000" cy="138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Ferramentas para Processamento de Dados em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Apache Storm possui um formato no qual 2 estruturas básicas são utilizadas para compor o seu pipeline: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Spouts: estrutura que irá de tempos em tempos buscar dados que serão enviados para a estrutura de Bolts. É um estrutura de fontes de dados para o pipeline de processamento</a:t>
            </a:r>
            <a:endParaRPr/>
          </a:p>
          <a:p>
            <a:pPr indent="-1587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Bolts: estrutura que irá executar alguma transformação no dado, seja de alteração em algum valor ou enriquecimento. Um bolt pode ser fonte de dados para outro bolt existente no pipeline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apache storm"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512" y="5183187"/>
            <a:ext cx="3810000" cy="138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Ferramentas para Processamento de Dados em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spouts do Apache Storm podem utilizar com fonte de dados:</a:t>
            </a:r>
            <a:endParaRPr/>
          </a:p>
          <a:p>
            <a:pPr indent="-215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Bancos de dados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serviço (exemplo: consulta de bolsa de valores)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tópico do Kafka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arquivo texto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Outros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 criado por Nathan Marz enquanto trabalhava na empresa Backtype, com processamento de dados do Twitter. Posteriormente o próprio Twitter comprou a empresa.</a:t>
            </a:r>
            <a:endParaRPr/>
          </a:p>
        </p:txBody>
      </p:sp>
      <p:pic>
        <p:nvPicPr>
          <p:cNvPr descr="Resultado de imagem para apache storm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Ferramentas para Processamento de Dados em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Time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Tanto os Spouts quanto os Bolts possuem a definição de um schema, que irá definir o formato das tuplas que são transmitidas do spout para um bolt e de um bolt para outro bolt.</a:t>
            </a:r>
            <a:endParaRPr sz="2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Para isso se utiliza o método “declareOutputFields”, que deverá ser implementado </a:t>
            </a:r>
            <a:endParaRPr sz="2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Resultado de imagem para apache storm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95287" y="908050"/>
            <a:ext cx="84249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lang="en-US" sz="3200"/>
              <a:t>Apache Storm Estratégias de agrupamento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93712" y="1916112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Shouffle</a:t>
            </a:r>
            <a:endParaRPr sz="3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64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/>
              <a:t>All (Muito utilizado para enviar algum sinal para cada um dos Bolts - Clear cach por exemplo)</a:t>
            </a:r>
            <a:endParaRPr sz="3000"/>
          </a:p>
        </p:txBody>
      </p:sp>
      <p:pic>
        <p:nvPicPr>
          <p:cNvPr descr="Resultado de imagem para apache storm"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025" y="6003925"/>
            <a:ext cx="2106612" cy="76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6513" y="2623272"/>
            <a:ext cx="3182425" cy="1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