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0" name="Google Shape;150;p4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8" name="Google Shape;158;p4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5be24df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3a5be24d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5" name="Google Shape;165;g3a5be24df9_0_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5be24df9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3a5be24df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2" name="Google Shape;172;g3a5be24df9_0_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a5be24df9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3a5be24df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9" name="Google Shape;179;g3a5be24df9_0_1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a5be24df9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3a5be24df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6" name="Google Shape;186;g3a5be24df9_0_2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a5be24df9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3a5be24df9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93" name="Google Shape;193;g3a5be24df9_0_3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a5be24df9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3a5be24df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0" name="Google Shape;200;g3a5be24df9_0_5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3" name="Google Shape;93;p4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8a4bcdd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g2a38a4bcdd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0" name="Google Shape;100;g2a38a4bcdd_0_3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38a4bcd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2a38a4bc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7" name="Google Shape;107;g2a38a4bcdd_0_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38a4bcdd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2a38a4bcd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4" name="Google Shape;114;g2a38a4bcdd_0_9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1" name="Google Shape;121;p4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8a4bcdd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2a38a4bcd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8" name="Google Shape;128;g2a38a4bcdd_0_29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5" name="Google Shape;135;p4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38a4bcdd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2a38a4bcd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3" name="Google Shape;143;g2a38a4bcdd_0_2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a 2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40215" cy="67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title"/>
          </p:nvPr>
        </p:nvSpPr>
        <p:spPr>
          <a:xfrm>
            <a:off x="3419475" y="4292600"/>
            <a:ext cx="5545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de Dados e Big Data/ Processamento  e Análise  de  Fluxos Contínuos  de  Dados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spark streaming"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362" y="2728912"/>
            <a:ext cx="6338830" cy="3576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type="title"/>
          </p:nvPr>
        </p:nvSpPr>
        <p:spPr>
          <a:xfrm>
            <a:off x="395287" y="908050"/>
            <a:ext cx="8424862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Ferramentas para Processamento de Dados em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93712" y="2263775"/>
            <a:ext cx="8229600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básica de uma aplicação com Spark Streaming: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Ferramentas para Processamento de Dados em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93712" y="2636837"/>
            <a:ext cx="822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fluxo de dados no Spark Streaming ocorre a partir da estrutura de um DStream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 estrutura irá trabalhar com pequenos pacotes de tamanho fixo que são processados em pequenos intervalos de tempo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Outra opção possível é trabalhar com janelas de tempo, onde alguns pacotes são acumulados para então serem processados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Parte Prática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95287" y="1843162"/>
            <a:ext cx="822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Crie um relatório conforme os das práticas anteriores.</a:t>
            </a:r>
            <a:endParaRPr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Ative o servidor do Kafka.</a:t>
            </a:r>
            <a:endParaRPr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Execute um producer para um tópico e referencie esse tópico no código fornecido que utiliza o Spark Streaming.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Parte Prática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95287" y="1843162"/>
            <a:ext cx="822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4. </a:t>
            </a:r>
            <a:r>
              <a:rPr lang="en-US" sz="2200"/>
              <a:t>Execute o código exemplo, utilizando o pycharm e explique os resultados obtidos. Caso seja necessário instalar o pyspark, utilize os seguintes comandos:</a:t>
            </a:r>
            <a:endParaRPr sz="2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		</a:t>
            </a:r>
            <a:r>
              <a:rPr lang="en-US" sz="2200"/>
              <a:t>s</a:t>
            </a:r>
            <a:r>
              <a:rPr lang="en-US" sz="2200"/>
              <a:t>udo apt-get install python-pip</a:t>
            </a:r>
            <a:endParaRPr sz="2200"/>
          </a:p>
          <a:p>
            <a:pPr indent="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pip install pyspark==2.2.0.post0</a:t>
            </a:r>
            <a:endParaRPr sz="2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</a:t>
            </a:r>
            <a:endParaRPr sz="22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5. Altere o método get_cpf para gerar valores aleatórios de cpf para qualquer usuário que for chamado.</a:t>
            </a:r>
            <a:endParaRPr sz="22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6. Crie um novo método com uma lista de 5 logradouros e gere o enriquecimento de dados com essa informação de endereço. Utilize uma nova variável e aplique a função map para isso.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Parte Prática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95287" y="1843162"/>
            <a:ext cx="822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r>
              <a:rPr lang="en-US"/>
              <a:t>. Agora faça a coleta de dados do twitter, com o agente do Flume implementado na primeira prática.</a:t>
            </a:r>
            <a:endParaRPr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Faça a contagem de palavras de cada twiite, utilizando o código comentado no script python de exemplo.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9. Execute os mesmos passos para o agente de spool de diretório.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Parte Prática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95287" y="1843162"/>
            <a:ext cx="822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10. Proponha algum tratamento para as informa</a:t>
            </a:r>
            <a:r>
              <a:rPr lang="en-US" sz="2400"/>
              <a:t>ção que chegam do Twitter.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</a:rPr>
              <a:t>Parte Prática - Bonus</a:t>
            </a:r>
            <a:endParaRPr sz="30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11. Execute esse tratamento.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12. Entre no link abaixo para entender a API do Yahoo Finance em python, utilizada na prática do Storm. Faça a instalação da biblioteca.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https://pypi.org/project/yahoo-finance/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Parte Prática - Bonus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95287" y="1843162"/>
            <a:ext cx="822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 Crie um tópico no Kafka chamado yahoo.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 Crie um método no código do Spark Streaming que recebe como </a:t>
            </a:r>
            <a:r>
              <a:rPr lang="en-US"/>
              <a:t>parâmetro</a:t>
            </a:r>
            <a:r>
              <a:rPr lang="en-US"/>
              <a:t> um código de empresa e consulta na API as </a:t>
            </a:r>
            <a:r>
              <a:rPr lang="en-US"/>
              <a:t>informações dessa empresa, os mesmos dados da prática do Storm.</a:t>
            </a:r>
            <a:r>
              <a:rPr lang="en-US"/>
              <a:t>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Parte Prática - Bonus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95287" y="1843162"/>
            <a:ext cx="822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15. Imprima na tela as </a:t>
            </a:r>
            <a:r>
              <a:rPr lang="en-US"/>
              <a:t>informações</a:t>
            </a:r>
            <a:r>
              <a:rPr lang="en-US"/>
              <a:t> obtidas pelas chamadas da API.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95287" y="908050"/>
            <a:ext cx="8424862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Introdução - Apache Spark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93712" y="2420937"/>
            <a:ext cx="8229600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Desenvolvido desde 2009 pela AMPLab da Universidade de Califórnia em Berkeley e em 2010 seu código foi aberto como projeto da fundação Apache</a:t>
            </a:r>
            <a:endParaRPr/>
          </a:p>
          <a:p>
            <a:pPr indent="-215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Spark permite que aplicações em clusters Hadoop executem até 100 vezes mais rápido em memória e até 10 vezes mais rápido em disco</a:t>
            </a:r>
            <a:r>
              <a:rPr lang="en-US" sz="1800"/>
              <a:t>.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Permite desenvolver rapidamente aplicações em Java, Scala</a:t>
            </a:r>
            <a:r>
              <a:rPr lang="en-US" sz="1800"/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e R, com elevada capacidade de processamento distribu</a:t>
            </a:r>
            <a:r>
              <a:rPr lang="en-US" sz="1800"/>
              <a:t>ído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Introdução - Linguagens suportadas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93712" y="24209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Java</a:t>
            </a:r>
            <a:endParaRPr sz="1800"/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Scala</a:t>
            </a:r>
            <a:endParaRPr sz="1800"/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Python</a:t>
            </a:r>
            <a:endParaRPr sz="1800"/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Comparação de processamento para cálculo de regressão logística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00" y="2619000"/>
            <a:ext cx="6016000" cy="31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Componentes do Spark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63" y="2116775"/>
            <a:ext cx="7017675" cy="33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95287" y="908050"/>
            <a:ext cx="8424862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Spark Streaming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93712" y="24209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 componente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Spark Streaming, de processamento distribuído em tempo real, trabalha com estruturas chamadas de microbatches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Essas estruturas são pequenos pacotes de dados que são processados muito rapidamente, gerando a noção de Real Time ou Near Real Time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 é umas das principais diferenças entre o Spark streaming e o Apache Storm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Storm processa os eventos um a um, a medida que chegam, já com o Spark Streaming eles são processados em microbatches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368326" y="908050"/>
            <a:ext cx="7452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Funcionamento básico do Storm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2047500"/>
            <a:ext cx="61245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95287" y="908050"/>
            <a:ext cx="8424862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Spark Streaming - Microbatches e janelas de tempo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93712" y="2263775"/>
            <a:ext cx="82296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interna do Spark Streaming:</a:t>
            </a:r>
            <a:endParaRPr/>
          </a:p>
        </p:txBody>
      </p:sp>
      <p:pic>
        <p:nvPicPr>
          <p:cNvPr descr="Resultado de imagem para spark streaming"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2495550"/>
            <a:ext cx="8016113" cy="3145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Como executar uma aplicação Spark Streaming em um Cluster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92937" y="24209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$ ./bin/spark-submit --class my.main.Class \</a:t>
            </a:r>
            <a:br>
              <a:rPr lang="en-US" sz="2400"/>
            </a:br>
            <a:r>
              <a:rPr lang="en-US" sz="2400"/>
              <a:t>    --master yarn \</a:t>
            </a:r>
            <a:br>
              <a:rPr lang="en-US" sz="2400"/>
            </a:br>
            <a:r>
              <a:rPr lang="en-US" sz="2400"/>
              <a:t>    --deploy-mode cluster \</a:t>
            </a:r>
            <a:br>
              <a:rPr lang="en-US" sz="2400"/>
            </a:br>
            <a:r>
              <a:rPr lang="en-US" sz="2400"/>
              <a:t>    --jars my-other-jar.jar,my-other-other-jar.jar \</a:t>
            </a:r>
            <a:br>
              <a:rPr lang="en-US" sz="2400"/>
            </a:br>
            <a:r>
              <a:rPr lang="en-US" sz="2400"/>
              <a:t>    my-main-jar.jar \</a:t>
            </a:r>
            <a:br>
              <a:rPr lang="en-US" sz="2400"/>
            </a:br>
            <a:r>
              <a:rPr lang="en-US" sz="2400"/>
              <a:t>    app_arg1 app_arg2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