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7a13fb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7a13fb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97a13fb3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97a13fb3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97a13fb3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97a13fb3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97a13fb3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97a13fb3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9833cf61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9833cf61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97a13fb3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97a13fb3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97a13fb3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97a13fb3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97a13fb3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97a13fb3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97a13fb3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97a13fb3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97a13fb3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97a13fb3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97a13fb3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97a13fb3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97a13fb3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97a13fb3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97a13fb3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97a13fb3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97a13fb3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97a13fb3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97a13fb3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97a13fb3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97a13fb3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97a13fb3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97a13fb3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97a13fb3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97a13fb3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97a13fb3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97a13fb3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97a13fb3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97a13fb3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97a13fb3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97a13fb3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97a13fb3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97a13fb34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97a13fb34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9833cf6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9833cf6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97a13fb3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97a13fb3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97a13fb3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97a13fb3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97a13fb34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97a13fb34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97a13fb3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97a13fb3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97a13fb34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97a13fb34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97a13fb34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97a13fb34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97a13fb34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97a13fb34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97a13fb34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97a13fb34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97a13fb34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97a13fb34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97a13fb34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97a13fb34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97a13fb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97a13fb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97a13fb34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97a13fb34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97a13fb34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97a13fb34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97a13fb34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97a13fb34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97a13fb34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97a13fb34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97a13fb34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97a13fb34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97a13fb34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97a13fb34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97a13fb34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97a13fb34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97a13fb34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97a13fb34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97a13fb34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97a13fb34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97a13fb34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97a13fb34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97a13fb3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97a13fb3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97a13fb34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97a13fb34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97a13fb34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97a13fb34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97a13fb34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97a13fb34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97a13fb34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97a13fb34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97a13fb34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97a13fb34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97a13fb34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97a13fb34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97a13fb34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97a13fb34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97a13fb34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597a13fb34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97a13fb34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97a13fb34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97a13fb34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97a13fb34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97a13fb3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97a13fb3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97a13fb34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97a13fb34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97a13fb34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597a13fb34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97a13fb3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97a13fb3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97a13fb3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97a13fb3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97a13fb3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97a13fb3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 de Pesquisa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Pedro Kássio Ribeiro Matos Loureiro de Carvalho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Metodologia?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ethodos - significa organização, 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Logos - estudo sistemático, pesquisa, investigação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Metodologia é o estudo da organização, dos caminhos a serem percorridos, para se realizar uma pesquisa ou um estudo, ou para se fazer ciência. Etimologicamente, significa o estudo dos caminhos, dos instrumentos utilizados para fazer uma pesquisa científica.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Metodologia?</a:t>
            </a:r>
            <a:endParaRPr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mportante: diferença entre metodologia e métodos.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metodologia se interessa pela validade do caminho escolhido para se chegar ao fim proposto pela pesquisa; portanto, não deve ser confundida com o conteúdo (teoria) nem com os procedimentos (métodos e técnicas).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Conhecimento?</a:t>
            </a:r>
            <a:endParaRPr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</a:t>
            </a:r>
            <a:r>
              <a:rPr lang="en"/>
              <a:t> homem é, por natureza, um animal curioso.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Desde que nasce interage com a natureza e os objetos à sua volta, interpretando o universo a partir das referências sociais e culturais do meio em que vive.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Apropria-se do conhecimento através das sensações, que os seres e os fenômenos lhe transmitem.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partir dessas sensações elabora representações. Contudo essas representações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objeto real existe independentemente de o homem o conhecer ou não.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Conhecimento?</a:t>
            </a:r>
            <a:endParaRPr/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conhecimento humano é na sua essência um esforço para resolver contradições entre as representações do objeto e a realidade do mesmo.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Assim, o conhecimento, dependendo da forma pela qual se chega a essa representação, pode ser classificado em: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popular (senso comum)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Teológico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Mítico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Filosófico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científico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Senso Comum?</a:t>
            </a:r>
            <a:endParaRPr/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nossa vida desenvolve-se em torno do senso comum.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Senso comum varia de acordo com o conhecimento relativo da maioria dos sujeitos num determinado momento histórico.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 dos exemplos de senso comum mais conhecido foi o de considerar que a Terra era o centro do Universo e que o Sol girava em torno dela.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Galileu ao afirmar que era a Terra que girava em volta do Sol quase foi queimado pela Inquisição.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Conhecimento Científico?</a:t>
            </a:r>
            <a:endParaRPr/>
          </a:p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conhecimento científico é produzido pela investigação científica, por meio de seus métodos.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Resultante do </a:t>
            </a:r>
            <a:r>
              <a:rPr b="1" lang="en"/>
              <a:t>aprimoramento do senso</a:t>
            </a:r>
            <a:r>
              <a:rPr lang="en"/>
              <a:t> comum, o conhecimento científico tem sua origem nos seus procedimentos de verificação baseados na metodologia científica.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Conhecimento objetivo, metódico, passível de demonstração e comprovação.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método científico permite a elaboração conceitual da realidade que se deseja verdadeira e impessoal, passível de ser submetida a testes de falseabilidade.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Ciência?</a:t>
            </a:r>
            <a:endParaRPr/>
          </a:p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aber produzido através do raciocínio lógico associado à experimentação prática.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Caracteriza-se por um conjunto de modelos de observação, identificação, descrição, investigação experimental e explanação teórica de fenômenos.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método científico envolve técnicas exatas, objetivas e sistemáticas.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objetivo básico da ciência não é o de descobrir verdades ou de se constituir como uma compreensão plena da realidade.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Objetiva fornecer um conhecimento provisório, que facilite a interação com o mundo, possibilitando previsões confiáveis sobre acontecimentos futuros e indicar mecanismos de controle que possibilitem uma intervenção sobre eles.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Construção do Conhecimento</a:t>
            </a:r>
            <a:endParaRPr/>
          </a:p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definição clássica de conhecimento, originada em Platão, diz que ele consiste de crença, verdadeira e justificada.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 a filosofia crença é um estado mental que pode ser verdadeiro ou falso.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Platão opôs a crença ao conceito de conhecimento. Uma pessoa pode acreditar em algo e, ainda assim, ter dúvidas.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Acreditar em alguma coisa é dar a isso mais de 50% de chance de ser verdadeiro.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uma tomada de posição em que se acredita nela até o fim; ou seja, é sinônimo de convicção, fé, conjunto de ideias sobre alguma coisa, etc.; atitude que admite uma coisa verdadeira.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Construção do Conhecimento</a:t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Verdade significa o que é real ou possivelmente real dentro de um sistema de valores.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que é a verdade afinal? Para Nietzsche, a verdade é um ponto de vista. Ele não define nem aceita definição da verdade, porque diz que não se pode alcançar uma certeza sobre isso.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Construção do Conhecimento</a:t>
            </a:r>
            <a:endParaRPr/>
          </a:p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J</a:t>
            </a:r>
            <a:r>
              <a:rPr b="1" lang="en"/>
              <a:t>ustificação</a:t>
            </a:r>
            <a:r>
              <a:rPr lang="en"/>
              <a:t> é um tipo de autorização a crer em alguma coisa.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Quando o indivíduo acredita em alguma coisa verdadeira, e está justificado a crer, sua crença é conhecimento.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Justificação é um elemento fundamental do conhecimento.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250750" y="628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etodologia científica - trata de método e ciência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Método - do grego methodos; met'hodos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significa, literalmente, “caminho para chegar a um fim”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É o caminho em direção a um objetivo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Metodologia é o estudo do método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É o corpo de regras e procedimentos estabelecidos para realizar uma pesquisa científica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Construção do Conhecimento</a:t>
            </a:r>
            <a:endParaRPr/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Atualmente têm-se como pressuposto que, para que ocorra a construção do conhecimento, há que se estabelecer uma relação entre o sujeito e o objeto de conhecimento.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pressuposto de que todo conhecimento humano reporta a um ponto de vista e a um lugar social, compreende-se que são quatro os pontos principais da busca do conhecimento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Construção do Conhecimento</a:t>
            </a:r>
            <a:endParaRPr/>
          </a:p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Conhecimento empírico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Conhecimento filosófico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Conhecimento científico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Conhecimento teológico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Conhecimento Empírico</a:t>
            </a:r>
            <a:endParaRPr/>
          </a:p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129350" y="1178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o conhecimento que adquirimos no cotidiano, por meio de nossas experiências.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construído por meio de tentativas e erros num agrupamento de ideias. É caracterizado pelo senso comum, pela forma espontânea e direta de entendermos.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o conhecimento obtido ao acaso, após inúmeras tentativas, ou seja, o conhecimento adquirido através de ações não planejadas.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Conhecimento Filosófico</a:t>
            </a:r>
            <a:endParaRPr/>
          </a:p>
        </p:txBody>
      </p:sp>
      <p:sp>
        <p:nvSpPr>
          <p:cNvPr id="185" name="Google Shape;185;p35"/>
          <p:cNvSpPr txBox="1"/>
          <p:nvPr>
            <p:ph idx="1" type="body"/>
          </p:nvPr>
        </p:nvSpPr>
        <p:spPr>
          <a:xfrm>
            <a:off x="129350" y="1178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palavra filosofia foi introduzida por Pitágoras, e é composta, em grego, de philos, “amigo”, e sophia, “sabedoria”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Filosofia é a fonte de todas as áreas do conhecimento humano, e todas as ciências não só dependem dela, como nela se incluem.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</a:t>
            </a:r>
            <a:r>
              <a:rPr lang="en"/>
              <a:t> a ciência das primeiras causas e princípios.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Filosofia é destituída de objeto particular, mas assume o papel orientador de cada ciência na solução de problemas universais.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Conhecimento Teológico</a:t>
            </a:r>
            <a:endParaRPr/>
          </a:p>
        </p:txBody>
      </p:sp>
      <p:sp>
        <p:nvSpPr>
          <p:cNvPr id="191" name="Google Shape;191;p36"/>
          <p:cNvSpPr txBox="1"/>
          <p:nvPr>
            <p:ph idx="1" type="body"/>
          </p:nvPr>
        </p:nvSpPr>
        <p:spPr>
          <a:xfrm>
            <a:off x="129350" y="1178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o conhecimento revelado pela fé divina ou crença religiosa.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Não pode, por sua origem, ser confirmado ou negado.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epende da formação moral e das crenças de cada indivíduo.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Exemplos: acreditar que alguém foi curado por um milagre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Acreditar em Deus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Acreditar em reencarnação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Acreditar em espírito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conhecimento teológico, ou místico, é fundamentado exclusivamente na fé humana e desprovido de método.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Resulta do acúmulo de revelações transmitidas oralmente ou por inscrições imutáveis e procura dar respostas às questões que não sejam inteligíveis às outras esferas conhecimento.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 Científico</a:t>
            </a:r>
            <a:endParaRPr/>
          </a:p>
        </p:txBody>
      </p:sp>
      <p:sp>
        <p:nvSpPr>
          <p:cNvPr id="197" name="Google Shape;197;p37"/>
          <p:cNvSpPr txBox="1"/>
          <p:nvPr>
            <p:ph idx="1" type="body"/>
          </p:nvPr>
        </p:nvSpPr>
        <p:spPr>
          <a:xfrm>
            <a:off x="129350" y="1178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Ciência é um procedimento metódico cujo objetivo é conhecer, interpretar e intervir na realidade, tendo como diretriz problemas formulados que sustentam regras e ações adequadas à constituição do conhecimento.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 Científico</a:t>
            </a:r>
            <a:endParaRPr/>
          </a:p>
        </p:txBody>
      </p:sp>
      <p:sp>
        <p:nvSpPr>
          <p:cNvPr id="203" name="Google Shape;203;p38"/>
          <p:cNvSpPr txBox="1"/>
          <p:nvPr>
            <p:ph idx="1" type="body"/>
          </p:nvPr>
        </p:nvSpPr>
        <p:spPr>
          <a:xfrm>
            <a:off x="129350" y="1178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 métodos científicos são as formas mais seguras inventadas pelos homens para controlar o movimento das coisas que cerceiam um fato e montar formas de compreensão adequada dos fenômenos.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Fatos – acontecem na realidade, independentemente de haver ou não quem os conheça.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Fenômeno – é a percepção que o observador tem do fato. Pessoas diversas podem observar no mesmo fato fenômenos diferentes, dependendo de seu paradigma.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Paradigmas – constituem-se em referenciais teóricos que servirão de orientação para a opção metodológica de investigação.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Método Científico – é a expressão lógica do raciocínio associada à formulação de argumentos convincentes.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 Dedutivo</a:t>
            </a:r>
            <a:endParaRPr/>
          </a:p>
        </p:txBody>
      </p:sp>
      <p:sp>
        <p:nvSpPr>
          <p:cNvPr id="209" name="Google Shape;209;p39"/>
          <p:cNvSpPr txBox="1"/>
          <p:nvPr>
            <p:ph idx="1" type="body"/>
          </p:nvPr>
        </p:nvSpPr>
        <p:spPr>
          <a:xfrm>
            <a:off x="129350" y="1178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René Descartes (1596-1650) apresenta o Método Dedutivo a partir da matemática e de suas regras de evidência, análise, síntese e enumeração.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Esse método parte do geral e, a seguir, desce para o particular.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protótipo do raciocínio dedutivo é o silogismo, que, a partir de duas proposições chamadas premissas, retira uma terceira chamada conclusão.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Exemplo: Todo mamífero tem um coração.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Ora, todos os cães são mamíferos.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Logo, todos os cães têm um coração.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 Indutivo</a:t>
            </a:r>
            <a:endParaRPr/>
          </a:p>
        </p:txBody>
      </p:sp>
      <p:sp>
        <p:nvSpPr>
          <p:cNvPr id="215" name="Google Shape;215;p40"/>
          <p:cNvSpPr txBox="1"/>
          <p:nvPr>
            <p:ph idx="1" type="body"/>
          </p:nvPr>
        </p:nvSpPr>
        <p:spPr>
          <a:xfrm>
            <a:off x="129350" y="1178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 Francis Bacon (1561-1626), o conhecimento científico é o único caminho seguro para a verdade dos fatos. Como Galileu, critica Aristóteles por considerar que o silogismo e o processo de abstração não propiciam um conhecimento completo do universo. O conhecimento é fundamentado exclusivamente na experiência, sem levar em consideração princípios preestabelecidos. O conhecimento científico, para Bacon, tem por finalidade servir o homem e dar-lhe poder sobre a natureza.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 Indutivo</a:t>
            </a:r>
            <a:endParaRPr/>
          </a:p>
        </p:txBody>
      </p:sp>
      <p:sp>
        <p:nvSpPr>
          <p:cNvPr id="221" name="Google Shape;221;p41"/>
          <p:cNvSpPr txBox="1"/>
          <p:nvPr>
            <p:ph idx="1" type="body"/>
          </p:nvPr>
        </p:nvSpPr>
        <p:spPr>
          <a:xfrm>
            <a:off x="129350" y="1178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Bacon, um dos fundadores do Método Indutivo, considera: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circunstâncias e a frequência com que ocorre determinado fenômeno;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Os casos em que o fenômeno não se verifica;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Os casos em que o fenômeno apresenta intensidade diferente.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Exemplo</a:t>
            </a:r>
            <a:r>
              <a:rPr lang="en"/>
              <a:t>: Antônio é mortal.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Benedito é mortal.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Carlos é mortal.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Zózimo é mortal.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Ora, Antônio, Benedito, Carlos, ... e Zózimo são homens.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Logo, (todos) os homens são mortais. A partir da observação, é possível formular uma hipótese explicativa da causa do fenômeno. Portanto, por meio da indução chega-se a conclusões que são apenas prováveis.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250750" y="628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Ciência - conjunto de conhecimentos precisos e metodicamente ordenados em relação a determinado domínio do saber.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Metodologia científica - estudo sistemático e lógico dos métodos empregados nas ciências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método científico compreende um conjunto de dados iniciais e um sistema de operações ordenadas adequado para a formulação de conclusões, de acordo com certos objetivos predeterminados.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 Hipotético-Dedutivo</a:t>
            </a:r>
            <a:endParaRPr/>
          </a:p>
        </p:txBody>
      </p:sp>
      <p:sp>
        <p:nvSpPr>
          <p:cNvPr id="227" name="Google Shape;227;p42"/>
          <p:cNvSpPr txBox="1"/>
          <p:nvPr>
            <p:ph idx="1" type="body"/>
          </p:nvPr>
        </p:nvSpPr>
        <p:spPr>
          <a:xfrm>
            <a:off x="129350" y="1178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Este método foi definido por Karl Popper, a partir de suas críticas ao método indutivo.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 ele, o método indutivo não se justifica, pois o salto indutivo de “alguns” para “todos” exigiria que a observação de fatos isolados fosse infinita.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método hipotético-dedutivo pode ser explicado a partir do seguinte esquema: 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PROBLEMA – HIPÓTESES – DEDUÇÃO DE CONSEQUÊNCIAS OBSERVADAS – TENTATIVA DE FALSEAMENTO – CORROBORAÇÃO</a:t>
            </a:r>
            <a:endParaRPr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</a:t>
            </a:r>
            <a:r>
              <a:rPr lang="en"/>
              <a:t> de Pesquisa</a:t>
            </a:r>
            <a:endParaRPr/>
          </a:p>
        </p:txBody>
      </p:sp>
      <p:sp>
        <p:nvSpPr>
          <p:cNvPr id="233" name="Google Shape;233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Quanto à Abordagem</a:t>
            </a:r>
            <a:endParaRPr/>
          </a:p>
        </p:txBody>
      </p:sp>
      <p:sp>
        <p:nvSpPr>
          <p:cNvPr id="239" name="Google Shape;239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PESQUISA QUALITATIVA</a:t>
            </a:r>
            <a:endParaRPr/>
          </a:p>
        </p:txBody>
      </p:sp>
      <p:sp>
        <p:nvSpPr>
          <p:cNvPr id="245" name="Google Shape;245;p45"/>
          <p:cNvSpPr txBox="1"/>
          <p:nvPr>
            <p:ph idx="1" type="body"/>
          </p:nvPr>
        </p:nvSpPr>
        <p:spPr>
          <a:xfrm>
            <a:off x="129350" y="1178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pesquisa qualitativa não se preocupa com representatividade numérica, mas, sim, com o aprofundamento da compreensão de um grupo social, de uma organização, etc.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 pesquisadores que adotam a abordagem qualitativa opõem-se ao pressuposto que defende um modelo único de pesquisa para todas as ciências, já que as ciências sociais têm sua especificidade, o que pressupõe uma metodologia própria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PESQUISA QUALITATIVA</a:t>
            </a:r>
            <a:endParaRPr/>
          </a:p>
        </p:txBody>
      </p:sp>
      <p:sp>
        <p:nvSpPr>
          <p:cNvPr id="251" name="Google Shape;251;p46"/>
          <p:cNvSpPr txBox="1"/>
          <p:nvPr>
            <p:ph idx="1" type="body"/>
          </p:nvPr>
        </p:nvSpPr>
        <p:spPr>
          <a:xfrm>
            <a:off x="129350" y="1178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 pesquisadores que utilizam os métodos qualitativos buscam explicar o </a:t>
            </a:r>
            <a:r>
              <a:rPr b="1" lang="en"/>
              <a:t>porquê</a:t>
            </a:r>
            <a:r>
              <a:rPr lang="en"/>
              <a:t> das coisas, exprimindo o que convém ser feito, mas </a:t>
            </a:r>
            <a:r>
              <a:rPr b="1" lang="en"/>
              <a:t>não quantificam</a:t>
            </a:r>
            <a:r>
              <a:rPr lang="en"/>
              <a:t> os valores e as trocas simbólicas nem se submetem à prova de fatos, pois os dados analisados são não-métricos e se valem de diferentes abordagens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PESQUISA QUALITATIVA</a:t>
            </a:r>
            <a:endParaRPr/>
          </a:p>
        </p:txBody>
      </p:sp>
      <p:sp>
        <p:nvSpPr>
          <p:cNvPr id="257" name="Google Shape;257;p47"/>
          <p:cNvSpPr txBox="1"/>
          <p:nvPr>
            <p:ph idx="1" type="body"/>
          </p:nvPr>
        </p:nvSpPr>
        <p:spPr>
          <a:xfrm>
            <a:off x="129350" y="1178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características da pesquisa qualitativa são: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Objetivação do fenômeno;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Hierarquização das ações de descrever, compreender, explicar, precisão das relações entre o global e o local em determinado fenômeno;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Observância das diferenças entre o mundo social e o mundo natural;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Respeito ao caráter interativo entre os objetivos buscados pelos investigadores, suas orientações teóricas e seus dados empíricos;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Busca de resultados os mais fidedignos possíveis; oposição ao pressuposto que defende um modelo único de pesquisa para todas as ciências.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PESQUISA QUANTITATIVA</a:t>
            </a:r>
            <a:endParaRPr/>
          </a:p>
        </p:txBody>
      </p:sp>
      <p:sp>
        <p:nvSpPr>
          <p:cNvPr id="263" name="Google Shape;263;p48"/>
          <p:cNvSpPr txBox="1"/>
          <p:nvPr>
            <p:ph idx="1" type="body"/>
          </p:nvPr>
        </p:nvSpPr>
        <p:spPr>
          <a:xfrm>
            <a:off x="129350" y="1178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pesquisa quantitativa tende a enfatizar o raciocínio dedutivo, as regras da lógica e os atributos mensuráveis da experiência humana.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PESQUISA QUANTITATIVA</a:t>
            </a:r>
            <a:endParaRPr/>
          </a:p>
        </p:txBody>
      </p:sp>
      <p:pic>
        <p:nvPicPr>
          <p:cNvPr id="269" name="Google Shape;26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50" y="1145750"/>
            <a:ext cx="8093000" cy="32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PESQUISA QUANTITATIVA</a:t>
            </a:r>
            <a:endParaRPr/>
          </a:p>
        </p:txBody>
      </p:sp>
      <p:pic>
        <p:nvPicPr>
          <p:cNvPr id="275" name="Google Shape;27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675" y="1170125"/>
            <a:ext cx="8196650" cy="35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Quanto à Natureza</a:t>
            </a:r>
            <a:endParaRPr/>
          </a:p>
        </p:txBody>
      </p:sp>
      <p:sp>
        <p:nvSpPr>
          <p:cNvPr id="281" name="Google Shape;281;p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Pesquisa?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Procedimento racional e sistemático que tem como objetivo proporcionar respostas aos problemas que são propostos.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pesquisa desenvolve-se por um processo constituído de várias fases: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Desde a formulação do problema até a apresentação e discussão dos resultados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PESQUISA BÁSICA</a:t>
            </a:r>
            <a:endParaRPr/>
          </a:p>
        </p:txBody>
      </p:sp>
      <p:sp>
        <p:nvSpPr>
          <p:cNvPr id="287" name="Google Shape;287;p52"/>
          <p:cNvSpPr txBox="1"/>
          <p:nvPr>
            <p:ph idx="1" type="body"/>
          </p:nvPr>
        </p:nvSpPr>
        <p:spPr>
          <a:xfrm>
            <a:off x="129350" y="1178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Objetiva gerar conhecimentos novos, úteis para o avanço da Ciência, sem aplicação prática prevista. Envolve verdades e interesses universais.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PESQUISA APLICADA</a:t>
            </a:r>
            <a:endParaRPr/>
          </a:p>
        </p:txBody>
      </p:sp>
      <p:sp>
        <p:nvSpPr>
          <p:cNvPr id="293" name="Google Shape;293;p53"/>
          <p:cNvSpPr txBox="1"/>
          <p:nvPr>
            <p:ph idx="1" type="body"/>
          </p:nvPr>
        </p:nvSpPr>
        <p:spPr>
          <a:xfrm>
            <a:off x="129350" y="1178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Objetiva gerar conhecimentos para aplicação prática, dirigidos à solução de problemas específicos. Envolve verdades e interesses locais.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Quanto aos Objetivos</a:t>
            </a:r>
            <a:endParaRPr/>
          </a:p>
        </p:txBody>
      </p:sp>
      <p:sp>
        <p:nvSpPr>
          <p:cNvPr id="299" name="Google Shape;299;p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PESQUISA EXPLORATÓRIA</a:t>
            </a:r>
            <a:endParaRPr/>
          </a:p>
        </p:txBody>
      </p:sp>
      <p:sp>
        <p:nvSpPr>
          <p:cNvPr id="305" name="Google Shape;305;p55"/>
          <p:cNvSpPr txBox="1"/>
          <p:nvPr>
            <p:ph idx="1" type="body"/>
          </p:nvPr>
        </p:nvSpPr>
        <p:spPr>
          <a:xfrm>
            <a:off x="129350" y="1178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Este tipo de pesquisa tem como objetivo proporcionar maior familiaridade com o problema, com vistas a torná-lo mais explícito ou a construir hipóteses.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Envolve: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Levantamento bibliográfico;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Entrevistas com pessoas que tiveram experiências práticas com o problema pesquisado;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Análise de exemplos que estimulem a compreensão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PESQUISA DESCRITIVA</a:t>
            </a:r>
            <a:endParaRPr/>
          </a:p>
        </p:txBody>
      </p:sp>
      <p:sp>
        <p:nvSpPr>
          <p:cNvPr id="311" name="Google Shape;311;p56"/>
          <p:cNvSpPr txBox="1"/>
          <p:nvPr>
            <p:ph idx="1" type="body"/>
          </p:nvPr>
        </p:nvSpPr>
        <p:spPr>
          <a:xfrm>
            <a:off x="129350" y="1178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pesquisa descritiva exige do investigador uma série de informações sobre o que deseja pesquisar. Esse tipo de estudo pretende descrever os fatos e fenômenos de determinada realidade.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São exemplos de pesquisa descritiva: estudos de caso, análise documental, pesquisa ex-post-facto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 estudos descritivos podem ser criticados porque pode existir uma descrição exata dos fenômenos e dos fatos. Estes fogem da possibilidade de verificação através da observação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PESQUISA EXPLICATIVA</a:t>
            </a:r>
            <a:endParaRPr/>
          </a:p>
        </p:txBody>
      </p:sp>
      <p:sp>
        <p:nvSpPr>
          <p:cNvPr id="317" name="Google Shape;317;p57"/>
          <p:cNvSpPr txBox="1"/>
          <p:nvPr>
            <p:ph idx="1" type="body"/>
          </p:nvPr>
        </p:nvSpPr>
        <p:spPr>
          <a:xfrm>
            <a:off x="129350" y="1178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Este tipo de pesquisa preocupa-se em identificar os fatores que determinam ou que contribuem para a ocorrência dos fenômenos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Este tipo de pesquisa explica o porquê das coisas através dos resultados oferecidos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Uma pesquisa explicativa pode ser a continuação de outra descritiva, posto que a identificação de fatores que determinam um fenômeno exige que este esteja suficientemente descrito e detalhado.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Quanto aos procedimentos</a:t>
            </a:r>
            <a:endParaRPr/>
          </a:p>
        </p:txBody>
      </p:sp>
      <p:sp>
        <p:nvSpPr>
          <p:cNvPr id="323" name="Google Shape;323;p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PESQUISA EXPERIMENTAL</a:t>
            </a:r>
            <a:endParaRPr/>
          </a:p>
        </p:txBody>
      </p:sp>
      <p:sp>
        <p:nvSpPr>
          <p:cNvPr id="329" name="Google Shape;329;p59"/>
          <p:cNvSpPr txBox="1"/>
          <p:nvPr>
            <p:ph idx="1" type="body"/>
          </p:nvPr>
        </p:nvSpPr>
        <p:spPr>
          <a:xfrm>
            <a:off x="129350" y="1178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estudo experimental segue um planejamento rigoroso.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etapas de pesquisa iniciam pela formulação exata do problema e das hipóteses, que delimitam as variáveis precisas e controladas que atuam no fenômeno estudado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pesquisa experimental consiste em determinar um objeto de estudo, selecionar as variáveis que seriam capazes de influenciá-lo, definir as formas de controle e de observação dos efeitos que a variável produz no objeto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PESQUISA EXPERIMENTAL</a:t>
            </a:r>
            <a:endParaRPr/>
          </a:p>
        </p:txBody>
      </p:sp>
      <p:sp>
        <p:nvSpPr>
          <p:cNvPr id="335" name="Google Shape;335;p60"/>
          <p:cNvSpPr txBox="1"/>
          <p:nvPr>
            <p:ph idx="1" type="body"/>
          </p:nvPr>
        </p:nvSpPr>
        <p:spPr>
          <a:xfrm>
            <a:off x="129350" y="1178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pesquisa experimental pode ser desenvolvida em laboratório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campo </a:t>
            </a:r>
            <a:r>
              <a:rPr lang="en"/>
              <a:t>(onde são criadas as condições de manipulação dos sujeitos nas próprias organizações, comunidades ou grupos)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PESQUISA BIBLIOGRÁFICA</a:t>
            </a:r>
            <a:endParaRPr/>
          </a:p>
        </p:txBody>
      </p:sp>
      <p:sp>
        <p:nvSpPr>
          <p:cNvPr id="341" name="Google Shape;341;p61"/>
          <p:cNvSpPr txBox="1"/>
          <p:nvPr>
            <p:ph idx="1" type="body"/>
          </p:nvPr>
        </p:nvSpPr>
        <p:spPr>
          <a:xfrm>
            <a:off x="129350" y="1178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</a:t>
            </a:r>
            <a:r>
              <a:rPr lang="en"/>
              <a:t>s exemplos mais característicos desse tipo de pesquisa são sobre investigações sobre ideologias ou aquelas que se propõem à análise das diversas posições acerca de um problema.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Pesquisa?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Só se inicia uma pesquisa se existir uma pergunta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Uma dúvida para a qual se quer buscar a resposta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Buscar ou procurar resposta para alguma coisa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PESQUISA DOCUMENTAL</a:t>
            </a:r>
            <a:endParaRPr/>
          </a:p>
        </p:txBody>
      </p:sp>
      <p:sp>
        <p:nvSpPr>
          <p:cNvPr id="347" name="Google Shape;347;p62"/>
          <p:cNvSpPr txBox="1"/>
          <p:nvPr>
            <p:ph idx="1" type="body"/>
          </p:nvPr>
        </p:nvSpPr>
        <p:spPr>
          <a:xfrm>
            <a:off x="129350" y="1178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pesquisa documental trilha os mesmos caminhos da pesquisa bibliográfica, não sendo fácil por vezes distingui-las.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pesquisa bibliográfica utiliza fontes constituídas por material já elaborado, constituído basicamente por livros e artigos científicos localizados em bibliotecas.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pesquisa documental recorre a fontes mais diversificadas e dispersas, sem tratamento analítico, tais como: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tabelas estatísticas, jornais, revistas, relatórios, documentos oficiais, cartas, filmes, fotografias, pinturas, tapeçarias, relatórios de empresas, vídeos de programas de televisão, etc.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PESQUISA DE CAMPO</a:t>
            </a:r>
            <a:endParaRPr/>
          </a:p>
        </p:txBody>
      </p:sp>
      <p:sp>
        <p:nvSpPr>
          <p:cNvPr id="353" name="Google Shape;353;p63"/>
          <p:cNvSpPr txBox="1"/>
          <p:nvPr>
            <p:ph idx="1" type="body"/>
          </p:nvPr>
        </p:nvSpPr>
        <p:spPr>
          <a:xfrm>
            <a:off x="129350" y="1178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pesquisa de campo caracteriza-se pelas investigações em que, além da pesquisa bibliográfica e/ou documental, se realiza coleta de dados junto a pessoas, com o recurso de diferentes tipos de pesquisa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Etapas da Pesquisa Científica</a:t>
            </a:r>
            <a:endParaRPr/>
          </a:p>
        </p:txBody>
      </p:sp>
      <p:sp>
        <p:nvSpPr>
          <p:cNvPr id="359" name="Google Shape;359;p6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441" y="-103650"/>
            <a:ext cx="384863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 do Projeto de Pesquisa</a:t>
            </a:r>
            <a:endParaRPr/>
          </a:p>
        </p:txBody>
      </p:sp>
      <p:sp>
        <p:nvSpPr>
          <p:cNvPr id="370" name="Google Shape;370;p6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Título do Projeto</a:t>
            </a:r>
            <a:endParaRPr/>
          </a:p>
        </p:txBody>
      </p:sp>
      <p:sp>
        <p:nvSpPr>
          <p:cNvPr id="376" name="Google Shape;376;p67"/>
          <p:cNvSpPr txBox="1"/>
          <p:nvPr>
            <p:ph idx="1" type="body"/>
          </p:nvPr>
        </p:nvSpPr>
        <p:spPr>
          <a:xfrm>
            <a:off x="129350" y="1178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Simplifique usando conceitos e expressões claras.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Sempre pode ser mudado ao longo do trabalho.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 bom título é conciso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Não entra em detalhes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Provoca e atrai, por meio da síntese de ideias.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Subtítulo: Utilize subtítulo apenas para clarificar. Caso contrário ele é desnecessário. Títulos grandes podem gerar confusão.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382" name="Google Shape;382;p68"/>
          <p:cNvSpPr txBox="1"/>
          <p:nvPr>
            <p:ph idx="1" type="body"/>
          </p:nvPr>
        </p:nvSpPr>
        <p:spPr>
          <a:xfrm>
            <a:off x="129350" y="1178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Pode conter o tema, a justificativa, as questões ou hipóteses – formulação, delimitação, problema específico a resolver quanto ao tema no decorrer da pesquisa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que será pesquisado - A </a:t>
            </a:r>
            <a:r>
              <a:rPr b="1" lang="en"/>
              <a:t>“pergunta”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Justificativa, segundo os critérios habituais: relevância; originalidade, viabilidade, interesse pessoal e objetivos (estes podem ser apresentados em item separado, após a introdução ou no texto da introdução).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redação dos objetivos deve ser extremamente breve quanto ao que se pretende obter nos diversos níveis que forem pertinentes para a realização da pesquisa em questão.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Revisão bibliográfica (estado da arte)</a:t>
            </a:r>
            <a:endParaRPr/>
          </a:p>
        </p:txBody>
      </p:sp>
      <p:sp>
        <p:nvSpPr>
          <p:cNvPr id="388" name="Google Shape;388;p69"/>
          <p:cNvSpPr txBox="1"/>
          <p:nvPr>
            <p:ph idx="1" type="body"/>
          </p:nvPr>
        </p:nvSpPr>
        <p:spPr>
          <a:xfrm>
            <a:off x="129350" y="1178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Expor resumidamente as principais ideias já discutidas por outros autores que trataram do problema, levantando críticas e dúvidas, quando for o caso.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Explicar no que seu trabalho vai se diferenciar dos trabalhos já produzidos sobre o problema a ser trabalhado e/ou no que vai contribuir para seu conhecimento. 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Procedimentos metodológicos (como verificar as hipóteses ou questões de pesquisa):</a:t>
            </a:r>
            <a:endParaRPr/>
          </a:p>
        </p:txBody>
      </p:sp>
      <p:sp>
        <p:nvSpPr>
          <p:cNvPr id="394" name="Google Shape;394;p70"/>
          <p:cNvSpPr txBox="1"/>
          <p:nvPr>
            <p:ph idx="1" type="body"/>
          </p:nvPr>
        </p:nvSpPr>
        <p:spPr>
          <a:xfrm>
            <a:off x="129350" y="1462600"/>
            <a:ext cx="8520600" cy="31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Estes incluem tanto os tipos de pesquisa quanto as técnicas de coleta e análise de dados.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Também incluem os procedimentos éticos para pesquisas que envolvem seres humanos.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Indicam como realizar a pesquisa, especificando suas etapas e os procedimentos que serão adotados em cada uma delas.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DETERMINAR AS TÉCNICAS DE COLETA DE DADOS: </a:t>
            </a:r>
            <a:endParaRPr/>
          </a:p>
        </p:txBody>
      </p:sp>
      <p:sp>
        <p:nvSpPr>
          <p:cNvPr id="400" name="Google Shape;400;p71"/>
          <p:cNvSpPr txBox="1"/>
          <p:nvPr>
            <p:ph idx="1" type="body"/>
          </p:nvPr>
        </p:nvSpPr>
        <p:spPr>
          <a:xfrm>
            <a:off x="129350" y="1523550"/>
            <a:ext cx="85206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Descrever as técnicas utilizadas para a coleta de dados e os instrumentos utilizadosa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coleta de dados é a busca por informações para a elucidação do fenômeno ou fato que o pesquisador quer desvendar.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instrumental técnico elaborado pelo pesquisador para o registro e a medição dos dados deverá preencher os seguintes requisitos: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Validez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Confiabilidade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Precisão.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Pesquisa?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razões que levam à realização de uma pesquisa científica podem ser agrupadas em: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razões intelectuais - desejo de conhecer pela própria satisfação de conhecer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razões práticas - desejo de conhecer com vistas a fazer algo de maneira mais eficaz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Demais Etapas</a:t>
            </a:r>
            <a:endParaRPr/>
          </a:p>
        </p:txBody>
      </p:sp>
      <p:sp>
        <p:nvSpPr>
          <p:cNvPr id="406" name="Google Shape;406;p72"/>
          <p:cNvSpPr txBox="1"/>
          <p:nvPr>
            <p:ph idx="1" type="body"/>
          </p:nvPr>
        </p:nvSpPr>
        <p:spPr>
          <a:xfrm>
            <a:off x="129350" y="1523550"/>
            <a:ext cx="85206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dos dados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Discussões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Cronograma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Bibliografia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Referências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Apresentação dos modelos da PUC</a:t>
            </a:r>
            <a:endParaRPr/>
          </a:p>
        </p:txBody>
      </p:sp>
      <p:sp>
        <p:nvSpPr>
          <p:cNvPr id="412" name="Google Shape;412;p73"/>
          <p:cNvSpPr txBox="1"/>
          <p:nvPr>
            <p:ph idx="1" type="body"/>
          </p:nvPr>
        </p:nvSpPr>
        <p:spPr>
          <a:xfrm>
            <a:off x="129350" y="1523550"/>
            <a:ext cx="85206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Pesquisa?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</a:t>
            </a:r>
            <a:r>
              <a:rPr lang="en"/>
              <a:t>undamental ter o conhecimento do assunto a ser pesquisado, além de recursos humanos, materiais e financeiros.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irreal a visão romântica de que o pesquisador é aquele que inventa e promove descobertas por ser genial.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Claro que se há de considerar as qualidades pessoais do pesquisador, pois ele não se atreveria a iniciar uma pesquisa se seus dados teóricos estivessem escritos numa língua que ele desconhece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Pesquisa?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Ao </a:t>
            </a:r>
            <a:r>
              <a:rPr b="1" lang="en" sz="2400">
                <a:solidFill>
                  <a:srgbClr val="FF0000"/>
                </a:solidFill>
              </a:rPr>
              <a:t>elaborar um projeto de pesquisa, devemos levar em consideração, inicialmente, nossos próprios limites. </a:t>
            </a:r>
            <a:endParaRPr b="1"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Pesquisa?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planejamento, passo a passo, de todos os processos que serão utilizados, faz parte da primeira fase da pesquisa científica. Envolve ainda: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escolha do tema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formulação do problema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especificação dos objetivos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construção das hipóteses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operacionalização dos métodos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