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639"/>
    <a:srgbClr val="2C2C2C"/>
    <a:srgbClr val="151515"/>
    <a:srgbClr val="212121"/>
    <a:srgbClr val="424242"/>
    <a:srgbClr val="8AC6D0"/>
    <a:srgbClr val="B8F3FF"/>
    <a:srgbClr val="FF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17B87-0AB5-35A9-2D3D-1C764DDA2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74BAD1-4A54-6DA3-916A-91CEF062B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3B3AB-5156-4465-CB9C-B59F1B0A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D10FB2-4C06-3189-ED28-4F9AF8A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11DE1-9756-B668-C02E-67DF3C7A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C5A61-1EAC-A381-9040-E000C00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72871-3A57-CFAF-417A-9673615E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7D53E-00B3-2A00-B400-E6553EAF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4D326-1F70-0CE5-3F7D-3A3FCF9C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C047A-78BC-43DD-AEE3-1E6EFD2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9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5E471C-2ABC-9633-6697-CE105CE01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F19272-068B-F076-0E96-F10E5C8B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3B2D-AFFC-6568-0C23-C30AD94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5626C4-2159-48F0-11D8-B7F379F7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21D27-7C45-ED89-5B94-6289E139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65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BD07C-6DB3-B645-A3E7-20CDC560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58B0B-38D5-FF39-8746-501E45A9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27EFD-9948-392F-1197-330694EB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EFA495-A68C-7C22-E1FA-066D6293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1A7F2-DD37-A6CA-7147-46FF7B49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5CBA5-9CB8-D731-66A7-F7181E5D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19B3C-6062-E158-C764-FD76F3E1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FB7758-4D2E-53E3-8FEE-3D77013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7E268-CCBC-E08E-EB71-E34B4A65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BF47C-3F66-B3AD-9172-1BBBB2AE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3C9C-5FCA-CBC4-A578-D46DB5BD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71106-A3F1-181D-41D1-E5A332A8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63D309-378F-DBF3-836D-AAC6CD95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DEAD8-FCB8-A740-2552-F4C6ABD3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8D0CE-3997-7CFD-FBDC-53F3DEB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BDAD0-ACC3-FC84-EAAA-B9431EFC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2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C7617-AB5D-C2C6-729A-218EDD9C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C6BFC9-7458-F905-290B-0F776598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0F51C-674B-E2D6-BC6F-07C217FA5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748EB2-D551-F46B-35F7-07A146543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3A71FF-50D2-326C-2581-38CCEEF86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13DE59-7D8D-F438-D3CE-B725990C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D7E915-8E21-E66C-CC95-9BD7B1DD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94C2F3-F747-5359-78A1-00F8BC9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765E2-1825-E7BC-09B2-134C185A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2B974-4E0C-E49D-8195-8E6FFCC4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D4B3D1-AFFD-F9D5-5CCE-B1F700E3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9238E6-E5EC-9FC7-FC25-B266110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1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A562A3-01F8-FBA5-0CF4-8B9D1F42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405DA3-D85E-9C89-0A36-73DE7FC5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EE4006-64CC-0806-46AF-13B7035B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336FE-83A2-011C-456B-9B9CC5A2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6015E-8E77-FE54-9B37-08F2C57C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3285A-3789-7540-765B-33B612D3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65864-9821-FA81-0426-EAB31740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DABD37-8BDB-3FEE-AC09-230920FF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BC24D-6901-38F5-AC12-51D89B2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7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82FC5-5F17-2BFC-B592-0E48407B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E6B466-C315-D56E-5E7D-B33C93D1D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671B67-5D3C-4E4A-F289-5D098B843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058B5D-BF26-C8EE-099A-8F749F6B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965E07-C536-838F-B6A6-26EE0E73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BFD89-4992-177F-63BA-37C9530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2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BDCDDC-45A0-F2CE-DCEC-3F2C1213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357DF1-A429-1873-FC75-94FFEE4C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39C59-F2F4-5A5B-4A7A-8B418BFF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9C54-1AD0-4D6B-B8F3-D27266EE5C06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02B9B4-3A68-46BA-BB4D-FE4FDDE3D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E8A51-C602-CB4E-F4E6-9FAA8395E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C830-C1FB-4B49-89BA-881521500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20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28341F80-4AAB-BE5F-DBCE-6C52A7CD7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8" y="668353"/>
            <a:ext cx="1066892" cy="69348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Imagem 6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9141C25B-910E-2A44-12F7-5BF38E83B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8" y="1759809"/>
            <a:ext cx="701101" cy="90685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</p:pic>
      <p:pic>
        <p:nvPicPr>
          <p:cNvPr id="9" name="Imagem 8" descr="Texto, Logotipo&#10;&#10;Descrição gerada automaticamente com confiança média">
            <a:extLst>
              <a:ext uri="{FF2B5EF4-FFF2-40B4-BE49-F238E27FC236}">
                <a16:creationId xmlns:a16="http://schemas.microsoft.com/office/drawing/2014/main" id="{52F72C06-D979-A9CA-E06C-53FE64126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4644"/>
            <a:ext cx="3677873" cy="1435267"/>
          </a:xfrm>
          <a:prstGeom prst="rect">
            <a:avLst/>
          </a:prstGeom>
          <a:solidFill>
            <a:srgbClr val="333333"/>
          </a:solid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14ADD5-FB7B-CF35-1548-AD8A242D0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4" y="4783577"/>
            <a:ext cx="1508891" cy="22862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média">
            <a:extLst>
              <a:ext uri="{FF2B5EF4-FFF2-40B4-BE49-F238E27FC236}">
                <a16:creationId xmlns:a16="http://schemas.microsoft.com/office/drawing/2014/main" id="{0CB9F770-D512-0959-E278-07B08EAAA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3" y="5656201"/>
            <a:ext cx="1135478" cy="10668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18A39E-358A-5030-8569-3D8409022921}"/>
              </a:ext>
            </a:extLst>
          </p:cNvPr>
          <p:cNvSpPr txBox="1"/>
          <p:nvPr/>
        </p:nvSpPr>
        <p:spPr>
          <a:xfrm>
            <a:off x="2128991" y="714008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Vermelho (211, 47,47)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909874E-7198-F195-26CB-0F7E0ABF5FD6}"/>
              </a:ext>
            </a:extLst>
          </p:cNvPr>
          <p:cNvSpPr txBox="1"/>
          <p:nvPr/>
        </p:nvSpPr>
        <p:spPr>
          <a:xfrm>
            <a:off x="3558073" y="3378386"/>
            <a:ext cx="3097764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Cinza escuro (51,51,51)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38C0975-FC97-A183-D12E-B5C0708ABABC}"/>
              </a:ext>
            </a:extLst>
          </p:cNvPr>
          <p:cNvSpPr txBox="1"/>
          <p:nvPr/>
        </p:nvSpPr>
        <p:spPr>
          <a:xfrm>
            <a:off x="1648407" y="2048048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Branco (255,255,255)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E10B8-3244-236E-4CDB-09C581A45855}"/>
              </a:ext>
            </a:extLst>
          </p:cNvPr>
          <p:cNvSpPr txBox="1"/>
          <p:nvPr/>
        </p:nvSpPr>
        <p:spPr>
          <a:xfrm>
            <a:off x="2407297" y="4708724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Cinza escuro (66,66,66)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32E31A-5462-C007-CBCB-894058608EFD}"/>
              </a:ext>
            </a:extLst>
          </p:cNvPr>
          <p:cNvSpPr txBox="1"/>
          <p:nvPr/>
        </p:nvSpPr>
        <p:spPr>
          <a:xfrm>
            <a:off x="1838936" y="6059996"/>
            <a:ext cx="309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Cinza escuro (33,33,33)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36F2F5-46BD-E4D2-AF1D-2D7E9344137A}"/>
              </a:ext>
            </a:extLst>
          </p:cNvPr>
          <p:cNvSpPr txBox="1"/>
          <p:nvPr/>
        </p:nvSpPr>
        <p:spPr>
          <a:xfrm>
            <a:off x="6400630" y="830427"/>
            <a:ext cx="3097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Paleta de cores</a:t>
            </a:r>
          </a:p>
          <a:p>
            <a:endParaRPr lang="pt-BR" dirty="0"/>
          </a:p>
          <a:p>
            <a:r>
              <a:rPr lang="pt-BR" dirty="0"/>
              <a:t>#042639</a:t>
            </a:r>
          </a:p>
          <a:p>
            <a:r>
              <a:rPr lang="pt-BR" dirty="0"/>
              <a:t>#4F6774</a:t>
            </a:r>
          </a:p>
          <a:p>
            <a:r>
              <a:rPr lang="pt-BR" dirty="0"/>
              <a:t>#D32F2F</a:t>
            </a:r>
          </a:p>
          <a:p>
            <a:r>
              <a:rPr lang="pt-BR" dirty="0"/>
              <a:t>#212121</a:t>
            </a:r>
          </a:p>
          <a:p>
            <a:r>
              <a:rPr lang="pt-BR" dirty="0"/>
              <a:t>#424242</a:t>
            </a:r>
          </a:p>
          <a:p>
            <a:r>
              <a:rPr lang="pt-BR" dirty="0"/>
              <a:t>#8AC6D0</a:t>
            </a:r>
          </a:p>
          <a:p>
            <a:r>
              <a:rPr lang="pt-BR" dirty="0"/>
              <a:t>#B8F3FF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2F22919A-EAE6-AE38-824E-04F8B6BE2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293" y="4783577"/>
            <a:ext cx="742440" cy="742440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BFFEAB6-0303-0399-7C95-FF86DA8A46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55" y="2241100"/>
            <a:ext cx="1207353" cy="1207353"/>
          </a:xfrm>
          <a:prstGeom prst="rect">
            <a:avLst/>
          </a:prstGeom>
        </p:spPr>
      </p:pic>
      <p:pic>
        <p:nvPicPr>
          <p:cNvPr id="10" name="Imagem 9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71BDDD0C-BF32-EDDF-FC09-B45A4EE2F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496" y="1122342"/>
            <a:ext cx="1295512" cy="571550"/>
          </a:xfrm>
          <a:prstGeom prst="rect">
            <a:avLst/>
          </a:prstGeom>
        </p:spPr>
      </p:pic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B6F6EF30-AC10-26A2-6CB3-860639C1C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30" y="3782277"/>
            <a:ext cx="1847156" cy="18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4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3FEA27-229A-ECAF-56D7-00779AE061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64"/>
            </a:avLst>
          </a:prstGeom>
          <a:gradFill flip="none" rotWithShape="1">
            <a:gsLst>
              <a:gs pos="0">
                <a:srgbClr val="212121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3CE19FF-CAE6-5799-C74B-0AF805937A2D}"/>
              </a:ext>
            </a:extLst>
          </p:cNvPr>
          <p:cNvSpPr/>
          <p:nvPr/>
        </p:nvSpPr>
        <p:spPr>
          <a:xfrm>
            <a:off x="4378036" y="1305760"/>
            <a:ext cx="2050473" cy="969818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26B6FC-D6C7-9D3A-85DD-B1ECF023B737}"/>
              </a:ext>
            </a:extLst>
          </p:cNvPr>
          <p:cNvSpPr/>
          <p:nvPr/>
        </p:nvSpPr>
        <p:spPr>
          <a:xfrm>
            <a:off x="6599381" y="1305760"/>
            <a:ext cx="2050473" cy="969818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FD3EBC-17D7-522B-F459-EA9348F92EE4}"/>
              </a:ext>
            </a:extLst>
          </p:cNvPr>
          <p:cNvSpPr/>
          <p:nvPr/>
        </p:nvSpPr>
        <p:spPr>
          <a:xfrm>
            <a:off x="8756073" y="1305760"/>
            <a:ext cx="3288146" cy="969818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6245B6E-06CA-31A5-10CA-F2DC8F01C5FD}"/>
              </a:ext>
            </a:extLst>
          </p:cNvPr>
          <p:cNvSpPr/>
          <p:nvPr/>
        </p:nvSpPr>
        <p:spPr>
          <a:xfrm>
            <a:off x="1791854" y="1305760"/>
            <a:ext cx="2459182" cy="969818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932CE47-E963-36CE-5783-B99F1DFA8B1F}"/>
              </a:ext>
            </a:extLst>
          </p:cNvPr>
          <p:cNvSpPr/>
          <p:nvPr/>
        </p:nvSpPr>
        <p:spPr>
          <a:xfrm>
            <a:off x="1791854" y="2660074"/>
            <a:ext cx="4904510" cy="4117799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D23C06F-3C58-603D-4AAD-F550617A440D}"/>
              </a:ext>
            </a:extLst>
          </p:cNvPr>
          <p:cNvSpPr/>
          <p:nvPr/>
        </p:nvSpPr>
        <p:spPr>
          <a:xfrm>
            <a:off x="6871855" y="2660074"/>
            <a:ext cx="5172363" cy="4117799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374E55A-742B-922B-871F-9C0ED59A7F99}"/>
              </a:ext>
            </a:extLst>
          </p:cNvPr>
          <p:cNvSpPr/>
          <p:nvPr/>
        </p:nvSpPr>
        <p:spPr>
          <a:xfrm>
            <a:off x="1791853" y="267854"/>
            <a:ext cx="10252365" cy="701963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BC97F64-5B5E-5271-4204-35E987F461C1}"/>
              </a:ext>
            </a:extLst>
          </p:cNvPr>
          <p:cNvSpPr/>
          <p:nvPr/>
        </p:nvSpPr>
        <p:spPr>
          <a:xfrm>
            <a:off x="94269" y="1305759"/>
            <a:ext cx="1384121" cy="5472113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D4A92C-B912-4390-F928-5B42D02C961A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gradFill flip="none" rotWithShape="1">
            <a:gsLst>
              <a:gs pos="0">
                <a:srgbClr val="2C2C2C"/>
              </a:gs>
              <a:gs pos="65000">
                <a:srgbClr val="151515"/>
              </a:gs>
              <a:gs pos="77000">
                <a:srgbClr val="151515"/>
              </a:gs>
              <a:gs pos="98000">
                <a:srgbClr val="151515"/>
              </a:gs>
            </a:gsLst>
            <a:lin ang="2700000" scaled="1"/>
            <a:tileRect/>
          </a:gra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4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3FEA27-229A-ECAF-56D7-00779AE061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3CE19FF-CAE6-5799-C74B-0AF805937A2D}"/>
              </a:ext>
            </a:extLst>
          </p:cNvPr>
          <p:cNvSpPr/>
          <p:nvPr/>
        </p:nvSpPr>
        <p:spPr>
          <a:xfrm>
            <a:off x="4378036" y="1305760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26B6FC-D6C7-9D3A-85DD-B1ECF023B737}"/>
              </a:ext>
            </a:extLst>
          </p:cNvPr>
          <p:cNvSpPr/>
          <p:nvPr/>
        </p:nvSpPr>
        <p:spPr>
          <a:xfrm>
            <a:off x="6599381" y="1305760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0FD3EBC-17D7-522B-F459-EA9348F92EE4}"/>
              </a:ext>
            </a:extLst>
          </p:cNvPr>
          <p:cNvSpPr/>
          <p:nvPr/>
        </p:nvSpPr>
        <p:spPr>
          <a:xfrm>
            <a:off x="8756073" y="1305760"/>
            <a:ext cx="3288146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6245B6E-06CA-31A5-10CA-F2DC8F01C5FD}"/>
              </a:ext>
            </a:extLst>
          </p:cNvPr>
          <p:cNvSpPr/>
          <p:nvPr/>
        </p:nvSpPr>
        <p:spPr>
          <a:xfrm>
            <a:off x="1722269" y="1305760"/>
            <a:ext cx="2528767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932CE47-E963-36CE-5783-B99F1DFA8B1F}"/>
              </a:ext>
            </a:extLst>
          </p:cNvPr>
          <p:cNvSpPr/>
          <p:nvPr/>
        </p:nvSpPr>
        <p:spPr>
          <a:xfrm>
            <a:off x="1722269" y="2530136"/>
            <a:ext cx="5841647" cy="424773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D23C06F-3C58-603D-4AAD-F550617A440D}"/>
              </a:ext>
            </a:extLst>
          </p:cNvPr>
          <p:cNvSpPr/>
          <p:nvPr/>
        </p:nvSpPr>
        <p:spPr>
          <a:xfrm>
            <a:off x="7711699" y="4385569"/>
            <a:ext cx="4332519" cy="239230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374E55A-742B-922B-871F-9C0ED59A7F99}"/>
              </a:ext>
            </a:extLst>
          </p:cNvPr>
          <p:cNvSpPr/>
          <p:nvPr/>
        </p:nvSpPr>
        <p:spPr>
          <a:xfrm>
            <a:off x="1722269" y="267854"/>
            <a:ext cx="10321950" cy="70196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BC97F64-5B5E-5271-4204-35E987F461C1}"/>
              </a:ext>
            </a:extLst>
          </p:cNvPr>
          <p:cNvSpPr/>
          <p:nvPr/>
        </p:nvSpPr>
        <p:spPr>
          <a:xfrm>
            <a:off x="94269" y="1305759"/>
            <a:ext cx="1384121" cy="547211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8D4A92C-B912-4390-F928-5B42D02C961A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910FF81-6606-5FD8-3A21-EAF2D1CA86FC}"/>
              </a:ext>
            </a:extLst>
          </p:cNvPr>
          <p:cNvSpPr/>
          <p:nvPr/>
        </p:nvSpPr>
        <p:spPr>
          <a:xfrm>
            <a:off x="7711699" y="2530136"/>
            <a:ext cx="4332518" cy="1695635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4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994DEF-F6C4-6ED2-AF7C-38CCBDAFE9F3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1F6AFC-545A-0BEE-6C4E-B2620D10501D}"/>
              </a:ext>
            </a:extLst>
          </p:cNvPr>
          <p:cNvSpPr/>
          <p:nvPr/>
        </p:nvSpPr>
        <p:spPr>
          <a:xfrm>
            <a:off x="4378036" y="1305760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0A585C6-635D-9694-57C5-C03EC1A52AD7}"/>
              </a:ext>
            </a:extLst>
          </p:cNvPr>
          <p:cNvSpPr/>
          <p:nvPr/>
        </p:nvSpPr>
        <p:spPr>
          <a:xfrm>
            <a:off x="6599381" y="1305760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6835BA-5B12-D876-2777-1353E2F15C1B}"/>
              </a:ext>
            </a:extLst>
          </p:cNvPr>
          <p:cNvSpPr/>
          <p:nvPr/>
        </p:nvSpPr>
        <p:spPr>
          <a:xfrm>
            <a:off x="8756073" y="1305760"/>
            <a:ext cx="3288146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5BA490-C5A0-A260-ED71-F8BBBB123C47}"/>
              </a:ext>
            </a:extLst>
          </p:cNvPr>
          <p:cNvSpPr/>
          <p:nvPr/>
        </p:nvSpPr>
        <p:spPr>
          <a:xfrm>
            <a:off x="1791854" y="1305760"/>
            <a:ext cx="2459182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E18FD78-416C-7C0D-09EA-5C00931E16C4}"/>
              </a:ext>
            </a:extLst>
          </p:cNvPr>
          <p:cNvSpPr/>
          <p:nvPr/>
        </p:nvSpPr>
        <p:spPr>
          <a:xfrm>
            <a:off x="1791854" y="2611519"/>
            <a:ext cx="4636655" cy="4117800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4427BAF-5E2D-35E3-9BFB-4425E1FDF02A}"/>
              </a:ext>
            </a:extLst>
          </p:cNvPr>
          <p:cNvSpPr/>
          <p:nvPr/>
        </p:nvSpPr>
        <p:spPr>
          <a:xfrm>
            <a:off x="6599381" y="4582423"/>
            <a:ext cx="5444838" cy="2146896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855CACB-7B10-7A82-2E21-14A8E678DE1E}"/>
              </a:ext>
            </a:extLst>
          </p:cNvPr>
          <p:cNvSpPr/>
          <p:nvPr/>
        </p:nvSpPr>
        <p:spPr>
          <a:xfrm>
            <a:off x="1791853" y="267854"/>
            <a:ext cx="10252365" cy="70196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089D71-4683-0D7F-35AA-3B956565028F}"/>
              </a:ext>
            </a:extLst>
          </p:cNvPr>
          <p:cNvSpPr/>
          <p:nvPr/>
        </p:nvSpPr>
        <p:spPr>
          <a:xfrm>
            <a:off x="94269" y="1305758"/>
            <a:ext cx="1384121" cy="5423561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289F064-64B8-1417-F844-7F27B99C8A77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Interface gráfica do usuário, Aplicativo&#10;&#10;Descrição gerada automaticamente" hidden="1">
            <a:extLst>
              <a:ext uri="{FF2B5EF4-FFF2-40B4-BE49-F238E27FC236}">
                <a16:creationId xmlns:a16="http://schemas.microsoft.com/office/drawing/2014/main" id="{1C03B170-11F7-A642-DD18-BC35C615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06"/>
            <a:ext cx="12191999" cy="686610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538F7DF-3D6A-6B31-61F9-E95CFA170E3E}"/>
              </a:ext>
            </a:extLst>
          </p:cNvPr>
          <p:cNvSpPr/>
          <p:nvPr/>
        </p:nvSpPr>
        <p:spPr>
          <a:xfrm>
            <a:off x="6556466" y="2611519"/>
            <a:ext cx="5487752" cy="1765171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65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0B184CF-74DC-769B-010D-5B98E9F4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0"/>
            <a:ext cx="12192000" cy="686291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994DEF-F6C4-6ED2-AF7C-38CCBDAFE9F3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1F6AFC-545A-0BEE-6C4E-B2620D10501D}"/>
              </a:ext>
            </a:extLst>
          </p:cNvPr>
          <p:cNvSpPr/>
          <p:nvPr/>
        </p:nvSpPr>
        <p:spPr>
          <a:xfrm>
            <a:off x="4378036" y="1208102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0A585C6-635D-9694-57C5-C03EC1A52AD7}"/>
              </a:ext>
            </a:extLst>
          </p:cNvPr>
          <p:cNvSpPr/>
          <p:nvPr/>
        </p:nvSpPr>
        <p:spPr>
          <a:xfrm>
            <a:off x="6599381" y="1208102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6835BA-5B12-D876-2777-1353E2F15C1B}"/>
              </a:ext>
            </a:extLst>
          </p:cNvPr>
          <p:cNvSpPr/>
          <p:nvPr/>
        </p:nvSpPr>
        <p:spPr>
          <a:xfrm>
            <a:off x="8756073" y="1208102"/>
            <a:ext cx="3288146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5BA490-C5A0-A260-ED71-F8BBBB123C47}"/>
              </a:ext>
            </a:extLst>
          </p:cNvPr>
          <p:cNvSpPr/>
          <p:nvPr/>
        </p:nvSpPr>
        <p:spPr>
          <a:xfrm>
            <a:off x="1711952" y="1208102"/>
            <a:ext cx="2539084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E18FD78-416C-7C0D-09EA-5C00931E16C4}"/>
              </a:ext>
            </a:extLst>
          </p:cNvPr>
          <p:cNvSpPr/>
          <p:nvPr/>
        </p:nvSpPr>
        <p:spPr>
          <a:xfrm>
            <a:off x="1711952" y="2343705"/>
            <a:ext cx="4887429" cy="442107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4427BAF-5E2D-35E3-9BFB-4425E1FDF02A}"/>
              </a:ext>
            </a:extLst>
          </p:cNvPr>
          <p:cNvSpPr/>
          <p:nvPr/>
        </p:nvSpPr>
        <p:spPr>
          <a:xfrm>
            <a:off x="6711519" y="2343705"/>
            <a:ext cx="5332700" cy="4421077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855CACB-7B10-7A82-2E21-14A8E678DE1E}"/>
              </a:ext>
            </a:extLst>
          </p:cNvPr>
          <p:cNvSpPr/>
          <p:nvPr/>
        </p:nvSpPr>
        <p:spPr>
          <a:xfrm>
            <a:off x="1711953" y="267854"/>
            <a:ext cx="10332266" cy="70196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089D71-4683-0D7F-35AA-3B956565028F}"/>
              </a:ext>
            </a:extLst>
          </p:cNvPr>
          <p:cNvSpPr/>
          <p:nvPr/>
        </p:nvSpPr>
        <p:spPr>
          <a:xfrm>
            <a:off x="94269" y="1208102"/>
            <a:ext cx="1384121" cy="5556681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289F064-64B8-1417-F844-7F27B99C8A77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nterface gráfica do usuário&#10;&#10;Descrição gerada automaticamente" hidden="1">
            <a:extLst>
              <a:ext uri="{FF2B5EF4-FFF2-40B4-BE49-F238E27FC236}">
                <a16:creationId xmlns:a16="http://schemas.microsoft.com/office/drawing/2014/main" id="{979CD83E-0E6A-EF21-31F9-9F91D256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1"/>
            <a:ext cx="12192000" cy="68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6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994DEF-F6C4-6ED2-AF7C-38CCBDAFE9F3}"/>
              </a:ext>
            </a:extLst>
          </p:cNvPr>
          <p:cNvSpPr/>
          <p:nvPr/>
        </p:nvSpPr>
        <p:spPr>
          <a:xfrm>
            <a:off x="0" y="-2"/>
            <a:ext cx="12192000" cy="6590148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855CACB-7B10-7A82-2E21-14A8E678DE1E}"/>
              </a:ext>
            </a:extLst>
          </p:cNvPr>
          <p:cNvSpPr/>
          <p:nvPr/>
        </p:nvSpPr>
        <p:spPr>
          <a:xfrm>
            <a:off x="1791853" y="267854"/>
            <a:ext cx="10252365" cy="70196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089D71-4683-0D7F-35AA-3B956565028F}"/>
              </a:ext>
            </a:extLst>
          </p:cNvPr>
          <p:cNvSpPr/>
          <p:nvPr/>
        </p:nvSpPr>
        <p:spPr>
          <a:xfrm>
            <a:off x="94269" y="1305759"/>
            <a:ext cx="1384121" cy="514122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289F064-64B8-1417-F844-7F27B99C8A77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5BA490-C5A0-A260-ED71-F8BBBB123C47}"/>
              </a:ext>
            </a:extLst>
          </p:cNvPr>
          <p:cNvSpPr/>
          <p:nvPr/>
        </p:nvSpPr>
        <p:spPr>
          <a:xfrm>
            <a:off x="1791854" y="1305760"/>
            <a:ext cx="2459182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6FFCE16-365E-64CA-95D1-F5C0DF6E6323}"/>
              </a:ext>
            </a:extLst>
          </p:cNvPr>
          <p:cNvSpPr/>
          <p:nvPr/>
        </p:nvSpPr>
        <p:spPr>
          <a:xfrm>
            <a:off x="4365217" y="1305758"/>
            <a:ext cx="1305910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3E89992-C486-7D13-DFAB-C5B60A1750F4}"/>
              </a:ext>
            </a:extLst>
          </p:cNvPr>
          <p:cNvSpPr/>
          <p:nvPr/>
        </p:nvSpPr>
        <p:spPr>
          <a:xfrm>
            <a:off x="5867919" y="1305758"/>
            <a:ext cx="2186189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0D1B10-3642-2845-F080-9C425337B95E}"/>
              </a:ext>
            </a:extLst>
          </p:cNvPr>
          <p:cNvSpPr/>
          <p:nvPr/>
        </p:nvSpPr>
        <p:spPr>
          <a:xfrm>
            <a:off x="8334029" y="1305758"/>
            <a:ext cx="1736436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F1FA519-0D9E-4B4D-07C4-1D08C912A8C4}"/>
              </a:ext>
            </a:extLst>
          </p:cNvPr>
          <p:cNvSpPr/>
          <p:nvPr/>
        </p:nvSpPr>
        <p:spPr>
          <a:xfrm>
            <a:off x="10307782" y="1305758"/>
            <a:ext cx="1736436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42BA540-11B6-C420-6397-ADCA0A25742B}"/>
              </a:ext>
            </a:extLst>
          </p:cNvPr>
          <p:cNvSpPr/>
          <p:nvPr/>
        </p:nvSpPr>
        <p:spPr>
          <a:xfrm>
            <a:off x="10307782" y="2476821"/>
            <a:ext cx="1736436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F89DA6B-52F1-9060-C6DB-5AE4E204B50C}"/>
              </a:ext>
            </a:extLst>
          </p:cNvPr>
          <p:cNvSpPr/>
          <p:nvPr/>
        </p:nvSpPr>
        <p:spPr>
          <a:xfrm>
            <a:off x="10310840" y="3913493"/>
            <a:ext cx="1736436" cy="810832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0F2615-15B4-C5DB-A525-71E0FCC9156D}"/>
              </a:ext>
            </a:extLst>
          </p:cNvPr>
          <p:cNvSpPr/>
          <p:nvPr/>
        </p:nvSpPr>
        <p:spPr>
          <a:xfrm>
            <a:off x="10307782" y="5418820"/>
            <a:ext cx="1736436" cy="957426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F6E99EA-1331-8F4E-E830-DC1B5B71256C}"/>
              </a:ext>
            </a:extLst>
          </p:cNvPr>
          <p:cNvSpPr/>
          <p:nvPr/>
        </p:nvSpPr>
        <p:spPr>
          <a:xfrm>
            <a:off x="1808303" y="2464332"/>
            <a:ext cx="5146680" cy="391191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C059A4C-A5D4-721C-31E3-A8D55006CEC8}"/>
              </a:ext>
            </a:extLst>
          </p:cNvPr>
          <p:cNvSpPr/>
          <p:nvPr/>
        </p:nvSpPr>
        <p:spPr>
          <a:xfrm>
            <a:off x="7093528" y="2464332"/>
            <a:ext cx="3088064" cy="391191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9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994DEF-F6C4-6ED2-AF7C-38CCBDAFE9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9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0B184CF-74DC-769B-010D-5B98E9F41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0"/>
            <a:ext cx="12192000" cy="686291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994DEF-F6C4-6ED2-AF7C-38CCBDAFE9F3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oundRect">
            <a:avLst>
              <a:gd name="adj" fmla="val 2664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1F6AFC-545A-0BEE-6C4E-B2620D10501D}"/>
              </a:ext>
            </a:extLst>
          </p:cNvPr>
          <p:cNvSpPr/>
          <p:nvPr/>
        </p:nvSpPr>
        <p:spPr>
          <a:xfrm>
            <a:off x="4378036" y="1208102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0A585C6-635D-9694-57C5-C03EC1A52AD7}"/>
              </a:ext>
            </a:extLst>
          </p:cNvPr>
          <p:cNvSpPr/>
          <p:nvPr/>
        </p:nvSpPr>
        <p:spPr>
          <a:xfrm>
            <a:off x="6599381" y="1208102"/>
            <a:ext cx="2050473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76835BA-5B12-D876-2777-1353E2F15C1B}"/>
              </a:ext>
            </a:extLst>
          </p:cNvPr>
          <p:cNvSpPr/>
          <p:nvPr/>
        </p:nvSpPr>
        <p:spPr>
          <a:xfrm>
            <a:off x="8756073" y="1208102"/>
            <a:ext cx="3288146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F5BA490-C5A0-A260-ED71-F8BBBB123C47}"/>
              </a:ext>
            </a:extLst>
          </p:cNvPr>
          <p:cNvSpPr/>
          <p:nvPr/>
        </p:nvSpPr>
        <p:spPr>
          <a:xfrm>
            <a:off x="1711952" y="1208102"/>
            <a:ext cx="2539084" cy="96981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E18FD78-416C-7C0D-09EA-5C00931E16C4}"/>
              </a:ext>
            </a:extLst>
          </p:cNvPr>
          <p:cNvSpPr/>
          <p:nvPr/>
        </p:nvSpPr>
        <p:spPr>
          <a:xfrm>
            <a:off x="1711951" y="2343705"/>
            <a:ext cx="5203895" cy="4421078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4427BAF-5E2D-35E3-9BFB-4425E1FDF02A}"/>
              </a:ext>
            </a:extLst>
          </p:cNvPr>
          <p:cNvSpPr/>
          <p:nvPr/>
        </p:nvSpPr>
        <p:spPr>
          <a:xfrm>
            <a:off x="7063629" y="2343705"/>
            <a:ext cx="4980589" cy="4421077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855CACB-7B10-7A82-2E21-14A8E678DE1E}"/>
              </a:ext>
            </a:extLst>
          </p:cNvPr>
          <p:cNvSpPr/>
          <p:nvPr/>
        </p:nvSpPr>
        <p:spPr>
          <a:xfrm>
            <a:off x="1711953" y="267854"/>
            <a:ext cx="10332266" cy="701963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0089D71-4683-0D7F-35AA-3B956565028F}"/>
              </a:ext>
            </a:extLst>
          </p:cNvPr>
          <p:cNvSpPr/>
          <p:nvPr/>
        </p:nvSpPr>
        <p:spPr>
          <a:xfrm>
            <a:off x="94269" y="1208102"/>
            <a:ext cx="1384121" cy="5556681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289F064-64B8-1417-F844-7F27B99C8A77}"/>
              </a:ext>
            </a:extLst>
          </p:cNvPr>
          <p:cNvSpPr/>
          <p:nvPr/>
        </p:nvSpPr>
        <p:spPr>
          <a:xfrm>
            <a:off x="65988" y="258613"/>
            <a:ext cx="1412402" cy="701964"/>
          </a:xfrm>
          <a:prstGeom prst="roundRect">
            <a:avLst>
              <a:gd name="adj" fmla="val 4313"/>
            </a:avLst>
          </a:prstGeom>
          <a:solidFill>
            <a:srgbClr val="042639"/>
          </a:solidFill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Interface gráfica do usuário&#10;&#10;Descrição gerada automaticamente" hidden="1">
            <a:extLst>
              <a:ext uri="{FF2B5EF4-FFF2-40B4-BE49-F238E27FC236}">
                <a16:creationId xmlns:a16="http://schemas.microsoft.com/office/drawing/2014/main" id="{979CD83E-0E6A-EF21-31F9-9F91D256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11"/>
            <a:ext cx="12192000" cy="68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2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42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Rodrigues</dc:creator>
  <cp:lastModifiedBy>Carlos Rodrigues</cp:lastModifiedBy>
  <cp:revision>17</cp:revision>
  <dcterms:created xsi:type="dcterms:W3CDTF">2022-11-18T03:18:24Z</dcterms:created>
  <dcterms:modified xsi:type="dcterms:W3CDTF">2023-08-29T19:40:05Z</dcterms:modified>
</cp:coreProperties>
</file>