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7F7"/>
    <a:srgbClr val="053F5F"/>
    <a:srgbClr val="07527B"/>
    <a:srgbClr val="053A57"/>
    <a:srgbClr val="03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4DD20-92F1-4ED0-8850-8827C57E26C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F81E-67A2-49E6-BCBE-0C2D0D0EF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30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3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40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9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5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8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9F79-5270-4E7E-C19B-E1801235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4A6349-A8E9-06C7-580E-1BAF74AB1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40FB4A-A8CA-B055-0B69-5ECE1124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D06911-533B-6370-D197-15B599B72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CF81E-67A2-49E6-BCBE-0C2D0D0EFB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6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064A-45F0-DA97-6E6B-3A2C0334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38BD9-DE6A-A628-028E-E347A977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F34CF-3BA1-E929-BDCC-1A3987D1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087B4-B44C-071E-C202-CCF88E0A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79590-0288-43C4-4697-60ED7968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EF64-15D5-9816-16A8-77099DBF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87B14-7020-01C1-B28C-C34AC21F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A2AFE-5318-8CEA-63FA-0068761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78E6E-186D-4556-C51E-C9307980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0C422-C2ED-7393-05BC-658071B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2C69C0-E2B7-EBFC-4CF6-3B668E36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CCF6A-1AE0-CBC3-E5F1-BB2F8487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11625-5E87-1A92-5EFE-943A53B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C79D7-02ED-BBE7-F14B-B9FC1546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50190-3F9A-E20E-6F01-76B66BC6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96ED9-6777-4C59-B267-CBC03DB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63E6D-720D-C033-F5CE-9CA36D98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B04C8-9C87-B479-D7B4-AB79FE36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07DA9-3C41-6738-C328-D001FB3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33C5C-0C30-51F2-017A-E1DAC5E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B26A-E904-9B23-31EA-F0605D9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E8843-693B-E2C0-1ACD-EED75971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F98D9-CD7D-B3E1-D150-88FEAD7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A930-0D44-1FC9-D18A-2675201B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C7834-1AA9-A602-463B-FF8EDAEA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4B47-2912-F063-712C-D9A3CB04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0533F-F4D4-CF05-B458-3CE4CC1C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07382-9504-7910-2EE1-A6E4ADFE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1EA38-7BF1-A68B-89EF-EB34418C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807F6-E129-23AB-C738-179F991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BC3A3-FF57-98D2-F0E4-540D33E7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5F399-64CC-2BAB-18A8-FDE9C2FD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2E7A9-C3FC-2F8A-9E76-44E34E81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93676-CB4A-30B0-FF79-B454E031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ED1A5-8E28-5CF9-317F-9F1FB14B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B75EA8-291F-5EE0-803B-95AE4F4E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6282F8-46B8-18DF-F08B-0EC571FF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41F621-9480-9A15-7083-5C691F57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1F7D0D-F09A-79A0-DEED-B3DA5319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9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678B8-BD42-9C46-B929-C06C6AD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7CC47B-C3B2-A517-83B7-6470048B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B2563-CF1D-DC2A-8C53-C5E308E3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D3E77-27EC-63EB-D133-EC67B9DA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7DC6CC-30C8-3763-C3F9-1F21D7B2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55E944-44AE-507C-E10E-61378C2C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4B9CDD-4EEE-ACFB-35AB-DDCA9699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19EAC-1E20-CB07-11D1-CE4CE67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D4B0C-C6DC-B042-982D-647B0452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A90AF9-ACF7-2BF6-CCF6-C43704A8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2577-A695-00F3-632D-97B2382E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76D19F-04D2-F3CC-A6CE-1D9C5C88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3E87C8-ED5D-CFBF-687B-6446037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20112-59F4-DE23-E147-D3C7CC3A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ECB088-DD65-737C-2866-41D6E1325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8AEBA-9C58-0C92-C87A-36D5C245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CB1C2-D106-1CB5-4D85-54A44E92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F910FC-82AD-3934-6364-73ACDD31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050515-31D4-5F71-F29F-2FA4E21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0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AFC5EC-424E-67D8-3DF4-CB97A0D6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6348B-F7A0-7DA6-D1AE-1CC89AFE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8C6F7-CD3C-4C58-414F-E5D5ADC94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02485-84F5-41DD-B664-40320AD9EDD3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1A6F7-DC11-4E42-1430-06193408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BFC84-6485-952E-BA8B-9C80A3DA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9FB68-CDD0-4F7F-96A7-61D0AA608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60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8561AAC-B208-37A8-6F91-359952CA76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584465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D6F39A-6512-F610-376D-C3FC092EB08A}"/>
              </a:ext>
            </a:extLst>
          </p:cNvPr>
          <p:cNvSpPr/>
          <p:nvPr/>
        </p:nvSpPr>
        <p:spPr>
          <a:xfrm>
            <a:off x="1263192" y="125376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A2FD0F-EDDF-2B18-3DD1-2E7DB8266AD0}"/>
              </a:ext>
            </a:extLst>
          </p:cNvPr>
          <p:cNvSpPr/>
          <p:nvPr/>
        </p:nvSpPr>
        <p:spPr>
          <a:xfrm>
            <a:off x="3450210" y="125376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5679648" y="125376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285AD1D-2F9A-C191-BBDC-3ABC3DB36674}"/>
              </a:ext>
            </a:extLst>
          </p:cNvPr>
          <p:cNvSpPr/>
          <p:nvPr/>
        </p:nvSpPr>
        <p:spPr>
          <a:xfrm>
            <a:off x="7963292" y="125376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1200863-9C5A-2A80-4DB6-0D42076E9DDC}"/>
              </a:ext>
            </a:extLst>
          </p:cNvPr>
          <p:cNvSpPr/>
          <p:nvPr/>
        </p:nvSpPr>
        <p:spPr>
          <a:xfrm>
            <a:off x="10246934" y="125376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CEFC7A8-9740-E5D8-58E7-04102E5F2156}"/>
              </a:ext>
            </a:extLst>
          </p:cNvPr>
          <p:cNvSpPr/>
          <p:nvPr/>
        </p:nvSpPr>
        <p:spPr>
          <a:xfrm>
            <a:off x="10246936" y="261122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9EB07D5-BBD9-DA26-B27A-FC9AABCCE500}"/>
              </a:ext>
            </a:extLst>
          </p:cNvPr>
          <p:cNvSpPr/>
          <p:nvPr/>
        </p:nvSpPr>
        <p:spPr>
          <a:xfrm>
            <a:off x="10246936" y="4072380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5FE86C1-CABF-4959-3C98-2B37330EC7B4}"/>
              </a:ext>
            </a:extLst>
          </p:cNvPr>
          <p:cNvSpPr/>
          <p:nvPr/>
        </p:nvSpPr>
        <p:spPr>
          <a:xfrm>
            <a:off x="10246935" y="5533535"/>
            <a:ext cx="1791093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5844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53765"/>
            <a:ext cx="942681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2" y="2328420"/>
            <a:ext cx="4144650" cy="4430598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0474D5E-4DDF-C9B3-6514-F42F6BE3A471}"/>
              </a:ext>
            </a:extLst>
          </p:cNvPr>
          <p:cNvSpPr/>
          <p:nvPr/>
        </p:nvSpPr>
        <p:spPr>
          <a:xfrm>
            <a:off x="5561815" y="2328420"/>
            <a:ext cx="4531148" cy="4430598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5202808" y="61245"/>
            <a:ext cx="178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Análise </a:t>
            </a:r>
            <a:r>
              <a:rPr lang="pt-BR" sz="2800" dirty="0">
                <a:latin typeface="Aparajita" panose="020B0502040204020203" pitchFamily="18" charset="0"/>
                <a:ea typeface="MS Gothic" panose="020B0609070205080204" pitchFamily="49" charset="-128"/>
                <a:cs typeface="Aparajita" panose="020B0502040204020203" pitchFamily="18" charset="0"/>
              </a:rPr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265773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B9728F1B-5B3A-96F8-1449-6E49950E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6247" cy="685800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8561AAC-B208-37A8-6F91-359952CA76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584465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D6F39A-6512-F610-376D-C3FC092EB08A}"/>
              </a:ext>
            </a:extLst>
          </p:cNvPr>
          <p:cNvSpPr/>
          <p:nvPr/>
        </p:nvSpPr>
        <p:spPr>
          <a:xfrm>
            <a:off x="1287151" y="1253765"/>
            <a:ext cx="3899946" cy="886120"/>
          </a:xfrm>
          <a:prstGeom prst="roundRect">
            <a:avLst>
              <a:gd name="adj" fmla="val 9515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5748950" y="1253765"/>
            <a:ext cx="1721791" cy="886120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5844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53765"/>
            <a:ext cx="942681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3" y="2281284"/>
            <a:ext cx="6440471" cy="4477733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0474D5E-4DDF-C9B3-6514-F42F6BE3A471}"/>
              </a:ext>
            </a:extLst>
          </p:cNvPr>
          <p:cNvSpPr/>
          <p:nvPr/>
        </p:nvSpPr>
        <p:spPr>
          <a:xfrm>
            <a:off x="7963292" y="1253765"/>
            <a:ext cx="4074735" cy="2349514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4488336" y="30623"/>
            <a:ext cx="321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Atendimentos presenciais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7939335" y="3703482"/>
            <a:ext cx="4098693" cy="3055536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Aplicativo" hidden="1">
            <a:extLst>
              <a:ext uri="{FF2B5EF4-FFF2-40B4-BE49-F238E27FC236}">
                <a16:creationId xmlns:a16="http://schemas.microsoft.com/office/drawing/2014/main" id="{8FD8E3E5-0292-190B-CC6E-59A7C75A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3" y="1"/>
            <a:ext cx="12226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B9728F1B-5B3A-96F8-1449-6E49950E9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6247" cy="685800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8561AAC-B208-37A8-6F91-359952CA76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584465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3367813" y="1253766"/>
            <a:ext cx="1721791" cy="94277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5844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53765"/>
            <a:ext cx="942681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2" y="2337938"/>
            <a:ext cx="5656676" cy="4421080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0474D5E-4DDF-C9B3-6514-F42F6BE3A471}"/>
              </a:ext>
            </a:extLst>
          </p:cNvPr>
          <p:cNvSpPr/>
          <p:nvPr/>
        </p:nvSpPr>
        <p:spPr>
          <a:xfrm>
            <a:off x="7188452" y="1138308"/>
            <a:ext cx="4771176" cy="2781841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4488336" y="30623"/>
            <a:ext cx="321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Atendimentos telefônicos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7188451" y="4074058"/>
            <a:ext cx="4771176" cy="2684959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84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584465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5748865" y="1225445"/>
            <a:ext cx="1721791" cy="94277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5844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25445"/>
            <a:ext cx="942681" cy="553357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2" y="2281296"/>
            <a:ext cx="6053494" cy="447772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4750617" y="-9427"/>
            <a:ext cx="371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ea typeface="MS Gothic" panose="020B0609070205080204" pitchFamily="49" charset="-128"/>
                <a:cs typeface="Aparajita" panose="020B0502040204020203" pitchFamily="18" charset="0"/>
              </a:rPr>
              <a:t>Processos protocolados no SEI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7470656" y="2281296"/>
            <a:ext cx="4567374" cy="4477722"/>
          </a:xfrm>
          <a:prstGeom prst="roundRect">
            <a:avLst>
              <a:gd name="adj" fmla="val 3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Gráfico" hidden="1">
            <a:extLst>
              <a:ext uri="{FF2B5EF4-FFF2-40B4-BE49-F238E27FC236}">
                <a16:creationId xmlns:a16="http://schemas.microsoft.com/office/drawing/2014/main" id="{690F7BF9-0C8D-B25A-C442-033FB728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443061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9624767" y="1131217"/>
            <a:ext cx="1932495" cy="895544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461919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131217"/>
            <a:ext cx="942681" cy="562780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2" y="4223205"/>
            <a:ext cx="7711127" cy="2535811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0474D5E-4DDF-C9B3-6514-F42F6BE3A471}"/>
              </a:ext>
            </a:extLst>
          </p:cNvPr>
          <p:cNvSpPr/>
          <p:nvPr/>
        </p:nvSpPr>
        <p:spPr>
          <a:xfrm>
            <a:off x="1263192" y="1131217"/>
            <a:ext cx="7711126" cy="2993004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4044099" y="30623"/>
            <a:ext cx="440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Cancelamentos de matrículas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9145414" y="4223208"/>
            <a:ext cx="2892614" cy="2535810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B3EC406-781C-F54C-4E0D-B7597CE97EA0}"/>
              </a:ext>
            </a:extLst>
          </p:cNvPr>
          <p:cNvSpPr/>
          <p:nvPr/>
        </p:nvSpPr>
        <p:spPr>
          <a:xfrm>
            <a:off x="9145414" y="2125748"/>
            <a:ext cx="2892614" cy="1998473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9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443061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9624767" y="1046373"/>
            <a:ext cx="1932495" cy="980388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461919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53765"/>
            <a:ext cx="942681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263192" y="4223205"/>
            <a:ext cx="7711127" cy="2535811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0474D5E-4DDF-C9B3-6514-F42F6BE3A471}"/>
              </a:ext>
            </a:extLst>
          </p:cNvPr>
          <p:cNvSpPr/>
          <p:nvPr/>
        </p:nvSpPr>
        <p:spPr>
          <a:xfrm>
            <a:off x="1263192" y="1046373"/>
            <a:ext cx="7711126" cy="3077848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3564509" y="30623"/>
            <a:ext cx="502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Cancelamentos de matrículas (detalhado)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9145414" y="4223208"/>
            <a:ext cx="2892614" cy="2535810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B3EC406-781C-F54C-4E0D-B7597CE97EA0}"/>
              </a:ext>
            </a:extLst>
          </p:cNvPr>
          <p:cNvSpPr/>
          <p:nvPr/>
        </p:nvSpPr>
        <p:spPr>
          <a:xfrm>
            <a:off x="9145414" y="2125748"/>
            <a:ext cx="2892614" cy="1998473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63192" y="443061"/>
            <a:ext cx="10689995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4430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253765"/>
            <a:ext cx="1024379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7032396" y="4355184"/>
            <a:ext cx="4920792" cy="240383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A0092AF-DD97-C39D-FFCB-9842FE7DE637}"/>
              </a:ext>
            </a:extLst>
          </p:cNvPr>
          <p:cNvSpPr txBox="1"/>
          <p:nvPr/>
        </p:nvSpPr>
        <p:spPr>
          <a:xfrm>
            <a:off x="4809829" y="7088"/>
            <a:ext cx="257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Análise funcionários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B3EC406-781C-F54C-4E0D-B7597CE97EA0}"/>
              </a:ext>
            </a:extLst>
          </p:cNvPr>
          <p:cNvSpPr/>
          <p:nvPr/>
        </p:nvSpPr>
        <p:spPr>
          <a:xfrm>
            <a:off x="7032396" y="2474531"/>
            <a:ext cx="4920792" cy="1649689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4A8CA47-C829-DFED-BC06-9F72A64A879E}"/>
              </a:ext>
            </a:extLst>
          </p:cNvPr>
          <p:cNvSpPr/>
          <p:nvPr/>
        </p:nvSpPr>
        <p:spPr>
          <a:xfrm>
            <a:off x="1272616" y="1125112"/>
            <a:ext cx="791851" cy="2174269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1CFC50B-0335-0E3E-8F68-0BB23510D6B5}"/>
              </a:ext>
            </a:extLst>
          </p:cNvPr>
          <p:cNvSpPr/>
          <p:nvPr/>
        </p:nvSpPr>
        <p:spPr>
          <a:xfrm>
            <a:off x="2281288" y="2762054"/>
            <a:ext cx="3795858" cy="537327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C46855E-3F03-4C6E-E5F7-999D49648464}"/>
              </a:ext>
            </a:extLst>
          </p:cNvPr>
          <p:cNvSpPr/>
          <p:nvPr/>
        </p:nvSpPr>
        <p:spPr>
          <a:xfrm>
            <a:off x="2281288" y="1098220"/>
            <a:ext cx="9671899" cy="1249054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DF8A48-2EC7-7A53-6EE3-2265CD63DEC0}"/>
              </a:ext>
            </a:extLst>
          </p:cNvPr>
          <p:cNvSpPr/>
          <p:nvPr/>
        </p:nvSpPr>
        <p:spPr>
          <a:xfrm>
            <a:off x="3222238" y="3568038"/>
            <a:ext cx="1587591" cy="97096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3612412-2E0D-0782-A8F4-75931B5DA088}"/>
              </a:ext>
            </a:extLst>
          </p:cNvPr>
          <p:cNvSpPr/>
          <p:nvPr/>
        </p:nvSpPr>
        <p:spPr>
          <a:xfrm>
            <a:off x="2139726" y="4736147"/>
            <a:ext cx="1587591" cy="891655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7095CBB-BB15-6141-FA8E-6E1D83F2266F}"/>
              </a:ext>
            </a:extLst>
          </p:cNvPr>
          <p:cNvSpPr/>
          <p:nvPr/>
        </p:nvSpPr>
        <p:spPr>
          <a:xfrm>
            <a:off x="4324959" y="4736147"/>
            <a:ext cx="1587591" cy="891655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FB69518-A2F9-DDF1-81DA-65209A1B44BC}"/>
              </a:ext>
            </a:extLst>
          </p:cNvPr>
          <p:cNvSpPr/>
          <p:nvPr/>
        </p:nvSpPr>
        <p:spPr>
          <a:xfrm>
            <a:off x="2139726" y="5843702"/>
            <a:ext cx="1587591" cy="802196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71781E-B038-923B-2A61-48FC0DDDD51D}"/>
              </a:ext>
            </a:extLst>
          </p:cNvPr>
          <p:cNvSpPr/>
          <p:nvPr/>
        </p:nvSpPr>
        <p:spPr>
          <a:xfrm>
            <a:off x="4324958" y="5850413"/>
            <a:ext cx="1587591" cy="802196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BA19B6B-6C26-184B-94C2-2575A027856E}"/>
              </a:ext>
            </a:extLst>
          </p:cNvPr>
          <p:cNvSpPr/>
          <p:nvPr/>
        </p:nvSpPr>
        <p:spPr>
          <a:xfrm>
            <a:off x="1263192" y="530308"/>
            <a:ext cx="10689995" cy="370767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F5F010F-0A15-A3A6-664A-6BEE5F7D4A4F}"/>
              </a:ext>
            </a:extLst>
          </p:cNvPr>
          <p:cNvSpPr/>
          <p:nvPr/>
        </p:nvSpPr>
        <p:spPr>
          <a:xfrm>
            <a:off x="115127" y="502032"/>
            <a:ext cx="912395" cy="399044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B1702-452A-0BB1-22C4-EC06C373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AA89B29-241F-F707-1242-18749A2EEE2E}"/>
              </a:ext>
            </a:extLst>
          </p:cNvPr>
          <p:cNvSpPr/>
          <p:nvPr/>
        </p:nvSpPr>
        <p:spPr>
          <a:xfrm>
            <a:off x="1263192" y="443061"/>
            <a:ext cx="10689995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2DF295E-457F-5A9C-123F-15FCFA190CBE}"/>
              </a:ext>
            </a:extLst>
          </p:cNvPr>
          <p:cNvSpPr/>
          <p:nvPr/>
        </p:nvSpPr>
        <p:spPr>
          <a:xfrm>
            <a:off x="84841" y="443065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91C61A0-17A3-4B87-4D5C-49AC61C79CA3}"/>
              </a:ext>
            </a:extLst>
          </p:cNvPr>
          <p:cNvSpPr/>
          <p:nvPr/>
        </p:nvSpPr>
        <p:spPr>
          <a:xfrm>
            <a:off x="84841" y="1253765"/>
            <a:ext cx="1024379" cy="5505253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2DFCF37-2C23-03F6-7213-5E340E851507}"/>
              </a:ext>
            </a:extLst>
          </p:cNvPr>
          <p:cNvSpPr/>
          <p:nvPr/>
        </p:nvSpPr>
        <p:spPr>
          <a:xfrm>
            <a:off x="7032396" y="4355184"/>
            <a:ext cx="4920792" cy="240383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8E586F-3A1E-1DFE-40B3-7D67F72F801B}"/>
              </a:ext>
            </a:extLst>
          </p:cNvPr>
          <p:cNvSpPr txBox="1"/>
          <p:nvPr/>
        </p:nvSpPr>
        <p:spPr>
          <a:xfrm>
            <a:off x="4809829" y="7088"/>
            <a:ext cx="257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Análise funcionários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271B32-AA6A-5D14-809F-44D96CD2824B}"/>
              </a:ext>
            </a:extLst>
          </p:cNvPr>
          <p:cNvSpPr/>
          <p:nvPr/>
        </p:nvSpPr>
        <p:spPr>
          <a:xfrm>
            <a:off x="7032396" y="2474531"/>
            <a:ext cx="4920792" cy="1649689"/>
          </a:xfrm>
          <a:prstGeom prst="roundRect">
            <a:avLst>
              <a:gd name="adj" fmla="val 29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FE684E0-4586-E504-CC0C-1697E3825CEE}"/>
              </a:ext>
            </a:extLst>
          </p:cNvPr>
          <p:cNvSpPr/>
          <p:nvPr/>
        </p:nvSpPr>
        <p:spPr>
          <a:xfrm>
            <a:off x="1272616" y="1125112"/>
            <a:ext cx="791851" cy="2174269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B12CF45-6A78-2CB5-2183-0EE380A1902B}"/>
              </a:ext>
            </a:extLst>
          </p:cNvPr>
          <p:cNvSpPr/>
          <p:nvPr/>
        </p:nvSpPr>
        <p:spPr>
          <a:xfrm>
            <a:off x="2281286" y="2436089"/>
            <a:ext cx="2111603" cy="537327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D46EF67-CC7F-11C9-0BB9-AA2A944C0FE5}"/>
              </a:ext>
            </a:extLst>
          </p:cNvPr>
          <p:cNvSpPr/>
          <p:nvPr/>
        </p:nvSpPr>
        <p:spPr>
          <a:xfrm>
            <a:off x="2281288" y="1098220"/>
            <a:ext cx="9671899" cy="1249054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500B8F4-45B1-DE74-8576-5F0D14C8151B}"/>
              </a:ext>
            </a:extLst>
          </p:cNvPr>
          <p:cNvSpPr/>
          <p:nvPr/>
        </p:nvSpPr>
        <p:spPr>
          <a:xfrm>
            <a:off x="2574707" y="3166709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B45A7CF-9C40-7B74-03A4-83FF21DBD729}"/>
              </a:ext>
            </a:extLst>
          </p:cNvPr>
          <p:cNvSpPr/>
          <p:nvPr/>
        </p:nvSpPr>
        <p:spPr>
          <a:xfrm>
            <a:off x="1263192" y="530308"/>
            <a:ext cx="10689995" cy="370767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0C0E769-214B-B7A7-C704-7BDEB9E1960A}"/>
              </a:ext>
            </a:extLst>
          </p:cNvPr>
          <p:cNvSpPr/>
          <p:nvPr/>
        </p:nvSpPr>
        <p:spPr>
          <a:xfrm>
            <a:off x="115127" y="502032"/>
            <a:ext cx="912395" cy="399044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4BA7C3C-E0E4-ACC4-6271-FF64DD31F471}"/>
              </a:ext>
            </a:extLst>
          </p:cNvPr>
          <p:cNvSpPr/>
          <p:nvPr/>
        </p:nvSpPr>
        <p:spPr>
          <a:xfrm>
            <a:off x="4656842" y="2436090"/>
            <a:ext cx="2111603" cy="537327"/>
          </a:xfrm>
          <a:prstGeom prst="roundRect">
            <a:avLst>
              <a:gd name="adj" fmla="val 9220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B2FB6FA-3B2C-FC46-2792-AB46E201174F}"/>
              </a:ext>
            </a:extLst>
          </p:cNvPr>
          <p:cNvSpPr/>
          <p:nvPr/>
        </p:nvSpPr>
        <p:spPr>
          <a:xfrm>
            <a:off x="2574707" y="3896276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69B04D3-A4E0-824A-6E16-92699497B336}"/>
              </a:ext>
            </a:extLst>
          </p:cNvPr>
          <p:cNvSpPr/>
          <p:nvPr/>
        </p:nvSpPr>
        <p:spPr>
          <a:xfrm>
            <a:off x="2574707" y="6084977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739D2C6-949A-9C48-F0B9-DAFC79649FEE}"/>
              </a:ext>
            </a:extLst>
          </p:cNvPr>
          <p:cNvSpPr/>
          <p:nvPr/>
        </p:nvSpPr>
        <p:spPr>
          <a:xfrm>
            <a:off x="2574707" y="4625843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1255320-6329-2B10-384D-ADBC8C6FBDE1}"/>
              </a:ext>
            </a:extLst>
          </p:cNvPr>
          <p:cNvSpPr/>
          <p:nvPr/>
        </p:nvSpPr>
        <p:spPr>
          <a:xfrm>
            <a:off x="2574707" y="5355410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7DE52A0-5EAE-12F1-6924-BDB03A3C163B}"/>
              </a:ext>
            </a:extLst>
          </p:cNvPr>
          <p:cNvSpPr/>
          <p:nvPr/>
        </p:nvSpPr>
        <p:spPr>
          <a:xfrm>
            <a:off x="4899993" y="3166709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97D66C1-7F96-B52B-072B-261E6F405720}"/>
              </a:ext>
            </a:extLst>
          </p:cNvPr>
          <p:cNvSpPr/>
          <p:nvPr/>
        </p:nvSpPr>
        <p:spPr>
          <a:xfrm>
            <a:off x="4899993" y="3896276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1272473-48A5-1D6F-526F-13A4BB1E9356}"/>
              </a:ext>
            </a:extLst>
          </p:cNvPr>
          <p:cNvSpPr/>
          <p:nvPr/>
        </p:nvSpPr>
        <p:spPr>
          <a:xfrm>
            <a:off x="4899993" y="6084977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191F09-E9A5-D639-38AB-9C64BD5FC0FE}"/>
              </a:ext>
            </a:extLst>
          </p:cNvPr>
          <p:cNvSpPr/>
          <p:nvPr/>
        </p:nvSpPr>
        <p:spPr>
          <a:xfrm>
            <a:off x="4899993" y="4625843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F863FD4-26EA-E84F-8C43-89F9BB3BD3D3}"/>
              </a:ext>
            </a:extLst>
          </p:cNvPr>
          <p:cNvSpPr/>
          <p:nvPr/>
        </p:nvSpPr>
        <p:spPr>
          <a:xfrm>
            <a:off x="4899993" y="5355410"/>
            <a:ext cx="1587591" cy="537327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4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C254A5-D1E3-F163-B8FC-07E97A93B0F3}"/>
              </a:ext>
            </a:extLst>
          </p:cNvPr>
          <p:cNvSpPr/>
          <p:nvPr/>
        </p:nvSpPr>
        <p:spPr>
          <a:xfrm>
            <a:off x="1329180" y="2582945"/>
            <a:ext cx="6532776" cy="3318234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CC5B26-7610-1BD6-90BC-4DCD928796A9}"/>
              </a:ext>
            </a:extLst>
          </p:cNvPr>
          <p:cNvSpPr/>
          <p:nvPr/>
        </p:nvSpPr>
        <p:spPr>
          <a:xfrm>
            <a:off x="8436990" y="2582944"/>
            <a:ext cx="3437641" cy="3318233"/>
          </a:xfrm>
          <a:prstGeom prst="roundRect">
            <a:avLst>
              <a:gd name="adj" fmla="val 3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FBA4ED-1113-EDB7-ACC5-2B5C81CEB075}"/>
              </a:ext>
            </a:extLst>
          </p:cNvPr>
          <p:cNvSpPr/>
          <p:nvPr/>
        </p:nvSpPr>
        <p:spPr>
          <a:xfrm>
            <a:off x="84841" y="1102937"/>
            <a:ext cx="942681" cy="565608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B663AF-1796-555D-752A-FB0110626BE2}"/>
              </a:ext>
            </a:extLst>
          </p:cNvPr>
          <p:cNvSpPr/>
          <p:nvPr/>
        </p:nvSpPr>
        <p:spPr>
          <a:xfrm>
            <a:off x="84841" y="424210"/>
            <a:ext cx="942681" cy="527901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19E4DE-1802-004C-9723-62741ACD479C}"/>
              </a:ext>
            </a:extLst>
          </p:cNvPr>
          <p:cNvSpPr/>
          <p:nvPr/>
        </p:nvSpPr>
        <p:spPr>
          <a:xfrm>
            <a:off x="5599525" y="1084090"/>
            <a:ext cx="1794235" cy="84848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044E74-EBBF-B1A0-532E-A1128C212E13}"/>
              </a:ext>
            </a:extLst>
          </p:cNvPr>
          <p:cNvSpPr/>
          <p:nvPr/>
        </p:nvSpPr>
        <p:spPr>
          <a:xfrm>
            <a:off x="2868898" y="1102937"/>
            <a:ext cx="1912070" cy="848482"/>
          </a:xfrm>
          <a:prstGeom prst="roundRect">
            <a:avLst/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02A6D8B-1855-40CE-5E16-4FCAD7CB575E}"/>
              </a:ext>
            </a:extLst>
          </p:cNvPr>
          <p:cNvSpPr/>
          <p:nvPr/>
        </p:nvSpPr>
        <p:spPr>
          <a:xfrm>
            <a:off x="8212317" y="1102937"/>
            <a:ext cx="1912070" cy="848482"/>
          </a:xfrm>
          <a:prstGeom prst="roundRect">
            <a:avLst>
              <a:gd name="adj" fmla="val 10001"/>
            </a:avLst>
          </a:prstGeom>
          <a:gradFill flip="none" rotWithShape="1">
            <a:gsLst>
              <a:gs pos="100000">
                <a:srgbClr val="053F5F">
                  <a:alpha val="98824"/>
                </a:srgbClr>
              </a:gs>
              <a:gs pos="0">
                <a:srgbClr val="03203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919F31-DC0A-F279-1C26-CAE391614AED}"/>
              </a:ext>
            </a:extLst>
          </p:cNvPr>
          <p:cNvSpPr/>
          <p:nvPr/>
        </p:nvSpPr>
        <p:spPr>
          <a:xfrm>
            <a:off x="1222342" y="424211"/>
            <a:ext cx="10774837" cy="527901"/>
          </a:xfrm>
          <a:prstGeom prst="roundRect">
            <a:avLst/>
          </a:prstGeom>
          <a:solidFill>
            <a:srgbClr val="032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F104E5-FC92-D848-E0BD-99EC1D262DDE}"/>
              </a:ext>
            </a:extLst>
          </p:cNvPr>
          <p:cNvSpPr txBox="1"/>
          <p:nvPr/>
        </p:nvSpPr>
        <p:spPr>
          <a:xfrm>
            <a:off x="5569275" y="7081"/>
            <a:ext cx="1733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parajita" panose="020B0502040204020203" pitchFamily="18" charset="0"/>
                <a:cs typeface="Aparajita" panose="020B0502040204020203" pitchFamily="18" charset="0"/>
              </a:rPr>
              <a:t>Páginas web</a:t>
            </a:r>
            <a:endParaRPr lang="pt-BR" sz="2800" dirty="0">
              <a:latin typeface="Aparajita" panose="020B0502040204020203" pitchFamily="18" charset="0"/>
              <a:ea typeface="MS Gothic" panose="020B0609070205080204" pitchFamily="49" charset="-128"/>
              <a:cs typeface="Aparajit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39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Aparajita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Rodrigues</dc:creator>
  <cp:lastModifiedBy>Carlos Rodrigues</cp:lastModifiedBy>
  <cp:revision>31</cp:revision>
  <dcterms:created xsi:type="dcterms:W3CDTF">2024-10-10T22:44:19Z</dcterms:created>
  <dcterms:modified xsi:type="dcterms:W3CDTF">2024-11-05T15:19:25Z</dcterms:modified>
</cp:coreProperties>
</file>