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3" r:id="rId6"/>
    <p:sldId id="279" r:id="rId7"/>
    <p:sldId id="280" r:id="rId8"/>
    <p:sldId id="281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16/07/2022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67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9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16/07/2022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44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3005276"/>
            <a:ext cx="3485073" cy="608282"/>
          </a:xfrm>
        </p:spPr>
        <p:txBody>
          <a:bodyPr rtlCol="0">
            <a:normAutofit fontScale="90000"/>
          </a:bodyPr>
          <a:lstStyle/>
          <a:p>
            <a:br>
              <a:rPr lang="es-ES" sz="4000" dirty="0"/>
            </a:br>
            <a:br>
              <a:rPr lang="es-ES" sz="4000" dirty="0"/>
            </a:br>
            <a:r>
              <a:rPr lang="es-ES" sz="4000" dirty="0"/>
              <a:t>funnymonkey.png</a:t>
            </a:r>
            <a:br>
              <a:rPr lang="es-ES" sz="4000" dirty="0"/>
            </a:br>
            <a:r>
              <a:rPr lang="en-US" sz="4000" dirty="0" err="1"/>
              <a:t>Troyano</a:t>
            </a:r>
            <a:r>
              <a:rPr lang="en-US" sz="4000" dirty="0"/>
              <a:t> keylogger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rtl="0"/>
            <a:r>
              <a:rPr lang="es-ES" sz="2300" dirty="0"/>
              <a:t>Carlos Eduardo Rosario</a:t>
            </a:r>
          </a:p>
          <a:p>
            <a:pPr rtl="0"/>
            <a:r>
              <a:rPr lang="es-ES" dirty="0"/>
              <a:t>#1100517</a:t>
            </a:r>
            <a:endParaRPr lang="es-ES" sz="2300" dirty="0"/>
          </a:p>
        </p:txBody>
      </p:sp>
      <p:pic>
        <p:nvPicPr>
          <p:cNvPr id="6" name="Imagen 5" descr="Imagen que contiene primate, mamífero, animal, mono&#10;&#10;Descripción generada automáticamente">
            <a:extLst>
              <a:ext uri="{FF2B5EF4-FFF2-40B4-BE49-F238E27FC236}">
                <a16:creationId xmlns:a16="http://schemas.microsoft.com/office/drawing/2014/main" id="{C0B30038-1641-6901-C359-AA2E49D2F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77" y="766733"/>
            <a:ext cx="5226954" cy="53245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US" sz="4000" dirty="0"/>
              <a:t>¿Qué es un troyano?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/>
          </a:bodyPr>
          <a:lstStyle/>
          <a:p>
            <a:pPr marL="36900" lvl="0" indent="0" rtl="0">
              <a:buNone/>
            </a:pPr>
            <a:r>
              <a:rPr lang="es-US" sz="2400" dirty="0"/>
              <a:t>Un troyano es un virus que se encarga de ocultar software malicioso dentro de un archivo que parece normal.</a:t>
            </a:r>
          </a:p>
          <a:p>
            <a:pPr marL="36900" lvl="0" indent="0" rtl="0">
              <a:buNone/>
            </a:pPr>
            <a:endParaRPr lang="es-US" sz="2400" dirty="0"/>
          </a:p>
          <a:p>
            <a:pPr marL="36900" lvl="0" indent="0" rtl="0">
              <a:buNone/>
            </a:pPr>
            <a:r>
              <a:rPr lang="es-US" sz="2400" dirty="0"/>
              <a:t>Dependiendo de que haga el troyano se clasifica de manera diferente.</a:t>
            </a:r>
          </a:p>
          <a:p>
            <a:pPr marL="36900" lvl="0" indent="0" rtl="0">
              <a:buNone/>
            </a:pPr>
            <a:endParaRPr lang="es-US" sz="2400" dirty="0"/>
          </a:p>
          <a:p>
            <a:pPr marL="36900" lvl="0" indent="0" rtl="0">
              <a:buNone/>
            </a:pPr>
            <a:r>
              <a:rPr lang="es-US" sz="2400" dirty="0"/>
              <a:t>Esto es un troyano tipo infostealer.</a:t>
            </a:r>
            <a:endParaRPr lang="es-ES" sz="2400" dirty="0"/>
          </a:p>
        </p:txBody>
      </p:sp>
      <p:pic>
        <p:nvPicPr>
          <p:cNvPr id="1028" name="Picture 4" descr="Troyano | TIC-1LS706 Wiki | Fandom">
            <a:extLst>
              <a:ext uri="{FF2B5EF4-FFF2-40B4-BE49-F238E27FC236}">
                <a16:creationId xmlns:a16="http://schemas.microsoft.com/office/drawing/2014/main" id="{A9E26D66-F0B7-1B8F-D11D-FF2853695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03" y="1524000"/>
            <a:ext cx="3562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9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es-US" sz="4000" dirty="0"/>
              <a:t>¿Qué es un </a:t>
            </a:r>
            <a:r>
              <a:rPr lang="es-US" sz="4000" dirty="0" err="1"/>
              <a:t>keylogger</a:t>
            </a:r>
            <a:r>
              <a:rPr lang="es-US" sz="4000" dirty="0"/>
              <a:t>?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85000" lnSpcReduction="10000"/>
          </a:bodyPr>
          <a:lstStyle/>
          <a:p>
            <a:pPr marL="36900" lvl="0" indent="0" rtl="0">
              <a:buNone/>
            </a:pPr>
            <a:r>
              <a:rPr lang="es-US" sz="2400" dirty="0"/>
              <a:t>Los </a:t>
            </a:r>
            <a:r>
              <a:rPr lang="es-US" sz="2400" dirty="0" err="1"/>
              <a:t>keyloggers</a:t>
            </a:r>
            <a:r>
              <a:rPr lang="es-US" sz="2400" dirty="0"/>
              <a:t> realizan un seguimiento y registran cada tecla que se pulsa en una computadora, a menudo sin el permiso ni el conocimiento del usuario. </a:t>
            </a:r>
          </a:p>
          <a:p>
            <a:pPr marL="36900" lvl="0" indent="0" rtl="0">
              <a:buNone/>
            </a:pPr>
            <a:endParaRPr lang="es-US" sz="2400" dirty="0"/>
          </a:p>
          <a:p>
            <a:pPr marL="36900" lvl="0" indent="0" rtl="0">
              <a:buNone/>
            </a:pPr>
            <a:r>
              <a:rPr lang="es-US" sz="2400"/>
              <a:t>En resumen los </a:t>
            </a:r>
            <a:r>
              <a:rPr lang="es-US" sz="2400" dirty="0" err="1"/>
              <a:t>keyloggers</a:t>
            </a:r>
            <a:r>
              <a:rPr lang="es-US" sz="2400" dirty="0"/>
              <a:t> son un spyware malicioso que se usa para capturar información confidencial, como contraseñas o información financiera que posteriormente se envía a terceros para su explotación con fines delictivos.</a:t>
            </a:r>
            <a:endParaRPr lang="es-ES" sz="2400" dirty="0"/>
          </a:p>
        </p:txBody>
      </p:sp>
      <p:pic>
        <p:nvPicPr>
          <p:cNvPr id="1026" name="Picture 2" descr="Qué es un keylogger? | Cómo proteger sus contraseñas | AVG">
            <a:extLst>
              <a:ext uri="{FF2B5EF4-FFF2-40B4-BE49-F238E27FC236}">
                <a16:creationId xmlns:a16="http://schemas.microsoft.com/office/drawing/2014/main" id="{07023AB2-D386-5EC4-9126-41153653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7" y="2116859"/>
            <a:ext cx="4205331" cy="28689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526" y="609600"/>
            <a:ext cx="5849342" cy="970450"/>
          </a:xfrm>
        </p:spPr>
        <p:txBody>
          <a:bodyPr rtlCol="0" anchor="b">
            <a:normAutofit fontScale="90000"/>
          </a:bodyPr>
          <a:lstStyle/>
          <a:p>
            <a:r>
              <a:rPr lang="es-US" sz="4000" dirty="0"/>
              <a:t>¿Qué hace funnymonkey.png??</a:t>
            </a:r>
            <a:endParaRPr lang="es-ES" sz="4000" dirty="0"/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803633"/>
            <a:ext cx="4329220" cy="4152550"/>
          </a:xfrm>
        </p:spPr>
        <p:txBody>
          <a:bodyPr rtlCol="0" anchor="t">
            <a:normAutofit fontScale="77500" lnSpcReduction="20000"/>
          </a:bodyPr>
          <a:lstStyle/>
          <a:p>
            <a:pPr marL="36900" lvl="0" indent="0" rtl="0">
              <a:buNone/>
            </a:pPr>
            <a:r>
              <a:rPr lang="es-US" sz="2400" dirty="0"/>
              <a:t>Es un archivo ejecutable que te muestra una imagen y al mismo tiempo crea un proceso oculto.</a:t>
            </a:r>
          </a:p>
          <a:p>
            <a:pPr marL="36900" lvl="0" indent="0" rtl="0">
              <a:buNone/>
            </a:pPr>
            <a:endParaRPr lang="es-ES" sz="2400" dirty="0"/>
          </a:p>
          <a:p>
            <a:pPr marL="36900" lvl="0" indent="0" rtl="0">
              <a:buNone/>
            </a:pPr>
            <a:r>
              <a:rPr lang="es-ES" sz="2400" dirty="0"/>
              <a:t>El proceso oculto se encarga mandar a un correo electrónico seleccionado cada cierto periodo de tiempo la información que coloques en tu teclado.</a:t>
            </a:r>
          </a:p>
          <a:p>
            <a:pPr marL="36900" lvl="0" indent="0" rtl="0">
              <a:buNone/>
            </a:pPr>
            <a:endParaRPr lang="es-US" sz="2400" dirty="0"/>
          </a:p>
          <a:p>
            <a:pPr marL="36900" lvl="0" indent="0" rtl="0">
              <a:buNone/>
            </a:pPr>
            <a:r>
              <a:rPr lang="es-US" sz="2400" dirty="0"/>
              <a:t>El proceso que se crea esta bajo el nombre de otro proceso de la computadora para camuflarlo del usuario.</a:t>
            </a:r>
          </a:p>
        </p:txBody>
      </p:sp>
      <p:pic>
        <p:nvPicPr>
          <p:cNvPr id="1026" name="Picture 2" descr="Qué es un keylogger? | Cómo proteger sus contraseñas | AVG">
            <a:extLst>
              <a:ext uri="{FF2B5EF4-FFF2-40B4-BE49-F238E27FC236}">
                <a16:creationId xmlns:a16="http://schemas.microsoft.com/office/drawing/2014/main" id="{07023AB2-D386-5EC4-9126-41153653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7" y="2116859"/>
            <a:ext cx="4205331" cy="286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que contiene primate, mamífero, animal, mono&#10;&#10;Descripción generada automáticamente">
            <a:extLst>
              <a:ext uri="{FF2B5EF4-FFF2-40B4-BE49-F238E27FC236}">
                <a16:creationId xmlns:a16="http://schemas.microsoft.com/office/drawing/2014/main" id="{572C4F8C-D404-A632-66D8-042ABB829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75" y="889096"/>
            <a:ext cx="5226954" cy="53245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78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0F2B0-1467-8ECF-7EAA-A183CBAE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es-US" sz="7200" dirty="0"/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209044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{D9633A0D-7A96-42DD-A54F-D279FE5FFDE9}tf55705232_win32</Template>
  <TotalTime>135</TotalTime>
  <Words>199</Words>
  <Application>Microsoft Office PowerPoint</Application>
  <PresentationFormat>Panorámica</PresentationFormat>
  <Paragraphs>24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Goudy Old Style</vt:lpstr>
      <vt:lpstr>Wingdings 2</vt:lpstr>
      <vt:lpstr>SlateVTI</vt:lpstr>
      <vt:lpstr>  funnymonkey.png Troyano keylogger</vt:lpstr>
      <vt:lpstr>¿Qué es un troyano?</vt:lpstr>
      <vt:lpstr>¿Qué es un keylogger?</vt:lpstr>
      <vt:lpstr>¿Qué hace funnymonkey.png??</vt:lpstr>
      <vt:lpstr>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Keylogger.exe</dc:title>
  <dc:creator>Carlos Rosario</dc:creator>
  <cp:lastModifiedBy>Carlos Rosario</cp:lastModifiedBy>
  <cp:revision>7</cp:revision>
  <dcterms:created xsi:type="dcterms:W3CDTF">2022-07-16T00:50:29Z</dcterms:created>
  <dcterms:modified xsi:type="dcterms:W3CDTF">2022-07-16T15:00:02Z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