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F6AA-CFFD-4CFE-AA08-CEC93D77649C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7861-8DCE-4744-A125-2EA9AB67C9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474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F6AA-CFFD-4CFE-AA08-CEC93D77649C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7861-8DCE-4744-A125-2EA9AB67C9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054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F6AA-CFFD-4CFE-AA08-CEC93D77649C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7861-8DCE-4744-A125-2EA9AB67C9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732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F6AA-CFFD-4CFE-AA08-CEC93D77649C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7861-8DCE-4744-A125-2EA9AB67C9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119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F6AA-CFFD-4CFE-AA08-CEC93D77649C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7861-8DCE-4744-A125-2EA9AB67C9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384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F6AA-CFFD-4CFE-AA08-CEC93D77649C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7861-8DCE-4744-A125-2EA9AB67C9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819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F6AA-CFFD-4CFE-AA08-CEC93D77649C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7861-8DCE-4744-A125-2EA9AB67C9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70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F6AA-CFFD-4CFE-AA08-CEC93D77649C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7861-8DCE-4744-A125-2EA9AB67C9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357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F6AA-CFFD-4CFE-AA08-CEC93D77649C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7861-8DCE-4744-A125-2EA9AB67C9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75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F6AA-CFFD-4CFE-AA08-CEC93D77649C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7861-8DCE-4744-A125-2EA9AB67C9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107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F6AA-CFFD-4CFE-AA08-CEC93D77649C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A7861-8DCE-4744-A125-2EA9AB67C9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016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8F6AA-CFFD-4CFE-AA08-CEC93D77649C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A7861-8DCE-4744-A125-2EA9AB67C9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72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Funciones 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091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CO" b="1" dirty="0" smtClean="0">
                <a:solidFill>
                  <a:schemeClr val="bg1"/>
                </a:solidFill>
              </a:rPr>
              <a:t>Ejercicios 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Escribir un programa, que con funciones, verifique si un carácter introducido es un número o no.</a:t>
            </a:r>
          </a:p>
          <a:p>
            <a:r>
              <a:rPr lang="es-CO" dirty="0" smtClean="0"/>
              <a:t>Escribir un programa que dado dos puntos en plano cartesiano, calcule la distancia entre ellos.</a:t>
            </a:r>
          </a:p>
          <a:p>
            <a:r>
              <a:rPr lang="es-CO" dirty="0" smtClean="0"/>
              <a:t>Escribir un programa que dado la fecha de nacimiento y la fecha actual, diga el día de la semana que nació la persona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68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Realizar un programa que pida </a:t>
            </a:r>
            <a:r>
              <a:rPr lang="es-CO" dirty="0"/>
              <a:t>un nombre, un apellido y un lugar y a raíz de ahí muestre en pantalla una pequeña </a:t>
            </a:r>
            <a:r>
              <a:rPr lang="es-CO" dirty="0" smtClean="0"/>
              <a:t>historia (se </a:t>
            </a:r>
            <a:r>
              <a:rPr lang="es-CO" dirty="0"/>
              <a:t>debe </a:t>
            </a:r>
            <a:r>
              <a:rPr lang="es-CO" dirty="0" smtClean="0"/>
              <a:t>usar funciones y estructuras). </a:t>
            </a:r>
          </a:p>
          <a:p>
            <a:r>
              <a:rPr lang="es-CO" dirty="0" smtClean="0"/>
              <a:t>Realizar un programa que guarde la información de 5 personas y las muestre en pantalla de forma tabulada (usar funciones y estructuras)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3446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 algn="just"/>
            <a:r>
              <a:rPr lang="es-CO" dirty="0"/>
              <a:t>Las funciones son un conjunto de instrucciones que realizan una tarea específica. En general toman ciertos valores de entrada, llamados parámetros y proporcionan un valor de salida o valor de retorno; aunque en C++, tanto unos como el otro son opcionales, y pueden no existir.</a:t>
            </a:r>
          </a:p>
        </p:txBody>
      </p:sp>
    </p:spTree>
    <p:extLst>
      <p:ext uri="{BB962C8B-B14F-4D97-AF65-F5344CB8AC3E}">
        <p14:creationId xmlns:p14="http://schemas.microsoft.com/office/powerpoint/2010/main" val="394688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>
            <a:normAutofit lnSpcReduction="10000"/>
          </a:bodyPr>
          <a:lstStyle/>
          <a:p>
            <a:pPr algn="just"/>
            <a:r>
              <a:rPr lang="es-CO" dirty="0"/>
              <a:t>En C++ es obligatorio usar prototipos. </a:t>
            </a:r>
            <a:endParaRPr lang="es-CO" dirty="0" smtClean="0"/>
          </a:p>
          <a:p>
            <a:pPr algn="just"/>
            <a:r>
              <a:rPr lang="es-CO" dirty="0" smtClean="0"/>
              <a:t>Un </a:t>
            </a:r>
            <a:r>
              <a:rPr lang="es-CO" dirty="0"/>
              <a:t>prototipo es una declaración de una función. </a:t>
            </a:r>
            <a:endParaRPr lang="es-CO" dirty="0" smtClean="0"/>
          </a:p>
          <a:p>
            <a:pPr algn="just"/>
            <a:r>
              <a:rPr lang="es-CO" dirty="0" smtClean="0"/>
              <a:t>Consiste </a:t>
            </a:r>
            <a:r>
              <a:rPr lang="es-CO" dirty="0"/>
              <a:t>en una presentación de la función, exactamente con la misma estructura que la definición, pero sin cuerpo y terminada con un ";". La estructura de un prototipo es</a:t>
            </a:r>
            <a:r>
              <a:rPr lang="es-CO" dirty="0" smtClean="0"/>
              <a:t>:</a:t>
            </a:r>
          </a:p>
          <a:p>
            <a:pPr algn="just"/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0" y="5373216"/>
            <a:ext cx="89644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s-CO" b="1" u="sng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extern</a:t>
            </a:r>
            <a:r>
              <a:rPr lang="es-CO" dirty="0" err="1" smtClean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es-CO" b="1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static</a:t>
            </a:r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] &lt;</a:t>
            </a:r>
            <a:r>
              <a:rPr lang="es-CO" dirty="0" err="1" smtClean="0">
                <a:solidFill>
                  <a:schemeClr val="tx2">
                    <a:lumMod val="75000"/>
                  </a:schemeClr>
                </a:solidFill>
              </a:rPr>
              <a:t>tipo_valor_retorno</a:t>
            </a:r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&gt; [&lt;modificadores&gt;] &lt;identificador&gt;(&lt;</a:t>
            </a:r>
            <a:r>
              <a:rPr lang="es-CO" dirty="0" err="1" smtClean="0">
                <a:solidFill>
                  <a:schemeClr val="tx2">
                    <a:lumMod val="75000"/>
                  </a:schemeClr>
                </a:solidFill>
              </a:rPr>
              <a:t>lista_parámetros</a:t>
            </a:r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&gt;); </a:t>
            </a:r>
          </a:p>
          <a:p>
            <a:endParaRPr lang="es-CO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2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26895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CO" dirty="0"/>
              <a:t>Al igual que hemos visto con las variables, las funciones deben declararse, para lo que usaremos los prototipos, pero también deben definirse.</a:t>
            </a:r>
          </a:p>
          <a:p>
            <a:pPr algn="just"/>
            <a:r>
              <a:rPr lang="es-CO" dirty="0"/>
              <a:t>Una definición contiene además las instrucciones con las que la función realizará su trabajo, es decir, su código.</a:t>
            </a:r>
          </a:p>
          <a:p>
            <a:pPr algn="just"/>
            <a:r>
              <a:rPr lang="es-CO" dirty="0"/>
              <a:t>La sintaxis de una definición de función es:</a:t>
            </a:r>
          </a:p>
          <a:p>
            <a:pPr algn="just"/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144016" y="4941168"/>
            <a:ext cx="8676456" cy="120032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s-CO" b="1" u="sng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extern</a:t>
            </a:r>
            <a:r>
              <a:rPr lang="es-CO" dirty="0" err="1" smtClean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es-CO" b="1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static</a:t>
            </a:r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] &lt;</a:t>
            </a:r>
            <a:r>
              <a:rPr lang="es-CO" dirty="0" err="1" smtClean="0">
                <a:solidFill>
                  <a:schemeClr val="tx2">
                    <a:lumMod val="75000"/>
                  </a:schemeClr>
                </a:solidFill>
              </a:rPr>
              <a:t>tipo_valor_retorno</a:t>
            </a:r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&gt; [modificadores] &lt;identificador&gt;(&lt;</a:t>
            </a:r>
            <a:r>
              <a:rPr lang="es-CO" dirty="0" err="1" smtClean="0">
                <a:solidFill>
                  <a:schemeClr val="tx2">
                    <a:lumMod val="75000"/>
                  </a:schemeClr>
                </a:solidFill>
              </a:rPr>
              <a:t>lista_parámetros</a:t>
            </a:r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&gt;) </a:t>
            </a:r>
          </a:p>
          <a:p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{ </a:t>
            </a:r>
          </a:p>
          <a:p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[sentencias]</a:t>
            </a:r>
          </a:p>
          <a:p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 }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1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 smtClean="0">
                <a:solidFill>
                  <a:schemeClr val="bg1"/>
                </a:solidFill>
              </a:rPr>
              <a:t>Consejos acerca de </a:t>
            </a:r>
            <a:r>
              <a:rPr lang="es-CO" b="1" i="1" dirty="0" err="1" smtClean="0">
                <a:solidFill>
                  <a:schemeClr val="bg1"/>
                </a:solidFill>
              </a:rPr>
              <a:t>return</a:t>
            </a:r>
            <a:r>
              <a:rPr lang="es-CO" b="1" dirty="0" smtClean="0">
                <a:solidFill>
                  <a:schemeClr val="bg1"/>
                </a:solidFill>
              </a:rPr>
              <a:t/>
            </a:r>
            <a:br>
              <a:rPr lang="es-CO" b="1" dirty="0" smtClean="0">
                <a:solidFill>
                  <a:schemeClr val="bg1"/>
                </a:solidFill>
              </a:rPr>
            </a:b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dirty="0" smtClean="0"/>
              <a:t>Se debe tener </a:t>
            </a:r>
            <a:r>
              <a:rPr lang="es-CO" dirty="0"/>
              <a:t>en cuenta dos cosas importantes con la sentencia </a:t>
            </a:r>
            <a:r>
              <a:rPr lang="es-CO" dirty="0" err="1"/>
              <a:t>return</a:t>
            </a:r>
            <a:r>
              <a:rPr lang="es-CO" dirty="0" smtClean="0"/>
              <a:t>:</a:t>
            </a:r>
            <a:endParaRPr lang="es-CO" dirty="0"/>
          </a:p>
          <a:p>
            <a:pPr lvl="1" algn="just"/>
            <a:r>
              <a:rPr lang="es-CO" dirty="0"/>
              <a:t>Cualquier instrucción que se encuentre después de la ejecución de </a:t>
            </a:r>
            <a:r>
              <a:rPr lang="es-CO" dirty="0" err="1"/>
              <a:t>return</a:t>
            </a:r>
            <a:r>
              <a:rPr lang="es-CO" dirty="0"/>
              <a:t> NO será ejecutada</a:t>
            </a:r>
            <a:r>
              <a:rPr lang="es-CO" dirty="0" smtClean="0"/>
              <a:t>.</a:t>
            </a:r>
          </a:p>
          <a:p>
            <a:pPr lvl="1" algn="just"/>
            <a:endParaRPr lang="es-CO" dirty="0" smtClean="0"/>
          </a:p>
          <a:p>
            <a:pPr lvl="1" algn="just"/>
            <a:r>
              <a:rPr lang="es-CO" dirty="0" smtClean="0"/>
              <a:t>El </a:t>
            </a:r>
            <a:r>
              <a:rPr lang="es-CO" dirty="0"/>
              <a:t>tipo del valor que se retorna en una función debe coincidir con el del tipo declarado a la función, es decir si se declara </a:t>
            </a:r>
            <a:r>
              <a:rPr lang="es-CO" dirty="0" err="1"/>
              <a:t>int</a:t>
            </a:r>
            <a:r>
              <a:rPr lang="es-CO" dirty="0"/>
              <a:t>, el valor retornado debe ser un número entero.</a:t>
            </a:r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4416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CO" b="1" dirty="0" smtClean="0">
                <a:solidFill>
                  <a:schemeClr val="bg1"/>
                </a:solidFill>
              </a:rPr>
              <a:t>Estructuras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CO" dirty="0"/>
              <a:t>Al contrario que los </a:t>
            </a:r>
            <a:r>
              <a:rPr lang="es-CO" i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arrays</a:t>
            </a:r>
            <a:r>
              <a:rPr lang="es-CO" dirty="0"/>
              <a:t>, las estructuras nos permiten agrupar varios datos, que mantengan algún tipo de relación, aunque sean de distinto tipo, permitiendo manipularlos todos juntos, usando un mismo identificador, o cada uno por separado.</a:t>
            </a:r>
          </a:p>
          <a:p>
            <a:pPr algn="just"/>
            <a:r>
              <a:rPr lang="es-CO" dirty="0"/>
              <a:t>Las estructuras son llamadas también muy a menudo registros, o en inglés </a:t>
            </a:r>
            <a:r>
              <a:rPr lang="es-CO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records</a:t>
            </a:r>
            <a:r>
              <a:rPr lang="es-CO" dirty="0"/>
              <a:t>. Tienen muchos aspectos en común con los registros usados en bases de datos. Y siguiendo la misma analogía, cada objeto de una estructura se denomina a menudo campo, o </a:t>
            </a:r>
            <a:r>
              <a:rPr lang="es-CO" i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field</a:t>
            </a:r>
            <a:r>
              <a:rPr lang="es-CO" dirty="0"/>
              <a:t>.</a:t>
            </a:r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8520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344050"/>
              </p:ext>
            </p:extLst>
          </p:nvPr>
        </p:nvGraphicFramePr>
        <p:xfrm>
          <a:off x="251520" y="2348880"/>
          <a:ext cx="8229600" cy="29260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chemeClr val="bg1"/>
                          </a:solidFill>
                        </a:rPr>
                        <a:t>Nombre común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chemeClr val="bg1"/>
                          </a:solidFill>
                        </a:rPr>
                        <a:t>Nombre C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chemeClr val="bg1"/>
                          </a:solidFill>
                        </a:rPr>
                        <a:t>Longitud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chemeClr val="bg1"/>
                          </a:solidFill>
                        </a:rPr>
                        <a:t>Procesador 64 bits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CO" dirty="0"/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/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8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/>
                        <a:t>8 bits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CO"/>
                        <a:t>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/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/>
                        <a:t>16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/>
                        <a:t>16 bits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CO"/>
                        <a:t>DWORD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/>
                        <a:t>32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/>
                        <a:t>32 bits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CO"/>
                        <a:t>DWORD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/>
                        <a:t>32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/>
                        <a:t>64 bits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CO"/>
                        <a:t>DWORD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/>
                        <a:t>32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/>
                        <a:t>32 bits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CO"/>
                        <a:t>QWORD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/>
                        <a:t>64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/>
                        <a:t>64 bits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CO"/>
                        <a:t>TWORD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/>
                        <a:t>long 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/>
                        <a:t>80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128 bits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560" y="1661636"/>
            <a:ext cx="17790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Tipos primitivos</a:t>
            </a:r>
          </a:p>
        </p:txBody>
      </p:sp>
    </p:spTree>
    <p:extLst>
      <p:ext uri="{BB962C8B-B14F-4D97-AF65-F5344CB8AC3E}">
        <p14:creationId xmlns:p14="http://schemas.microsoft.com/office/powerpoint/2010/main" val="102805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Sintaxis</a:t>
            </a:r>
            <a:r>
              <a:rPr lang="es-CO" dirty="0" smtClean="0"/>
              <a:t>: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sz="2800" b="1" dirty="0" err="1" smtClean="0">
                <a:effectLst/>
              </a:rPr>
              <a:t>struct</a:t>
            </a:r>
            <a:r>
              <a:rPr lang="es-CO" sz="2800" dirty="0" smtClean="0"/>
              <a:t> [&lt;identificador&gt;] { </a:t>
            </a:r>
          </a:p>
          <a:p>
            <a:pPr marL="0" indent="0">
              <a:buNone/>
            </a:pPr>
            <a:r>
              <a:rPr lang="es-CO" sz="2800" dirty="0" smtClean="0"/>
              <a:t>[&lt;tipo&gt; &lt;</a:t>
            </a:r>
            <a:r>
              <a:rPr lang="es-CO" sz="2800" dirty="0" err="1" smtClean="0"/>
              <a:t>nombre_objeto</a:t>
            </a:r>
            <a:r>
              <a:rPr lang="es-CO" sz="2800" dirty="0" smtClean="0"/>
              <a:t>&gt;[,&lt;</a:t>
            </a:r>
            <a:r>
              <a:rPr lang="es-CO" sz="2800" dirty="0" err="1" smtClean="0"/>
              <a:t>nombre_objeto</a:t>
            </a:r>
            <a:r>
              <a:rPr lang="es-CO" sz="2800" dirty="0" smtClean="0"/>
              <a:t>&gt;,...]]; </a:t>
            </a:r>
          </a:p>
          <a:p>
            <a:pPr marL="0" indent="0">
              <a:buNone/>
            </a:pPr>
            <a:r>
              <a:rPr lang="es-CO" sz="2800" dirty="0" smtClean="0"/>
              <a:t>} [&lt;</a:t>
            </a:r>
            <a:r>
              <a:rPr lang="es-CO" sz="2800" dirty="0" err="1" smtClean="0"/>
              <a:t>objeto_estructura</a:t>
            </a:r>
            <a:r>
              <a:rPr lang="es-CO" sz="2800" dirty="0" smtClean="0"/>
              <a:t>&gt;[,&lt;</a:t>
            </a:r>
            <a:r>
              <a:rPr lang="es-CO" sz="2800" dirty="0" err="1" smtClean="0"/>
              <a:t>objeto_estructura</a:t>
            </a:r>
            <a:r>
              <a:rPr lang="es-CO" sz="2800" dirty="0" smtClean="0"/>
              <a:t>&gt;,...];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587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O" dirty="0" smtClean="0"/>
              <a:t>Ejemplo </a:t>
            </a:r>
          </a:p>
          <a:p>
            <a:pPr marL="0" indent="0">
              <a:buNone/>
            </a:pPr>
            <a:r>
              <a:rPr lang="es-CO" b="1" dirty="0" err="1"/>
              <a:t>struct</a:t>
            </a:r>
            <a:r>
              <a:rPr lang="es-CO" dirty="0" smtClean="0"/>
              <a:t> Persona { </a:t>
            </a:r>
          </a:p>
          <a:p>
            <a:pPr marL="0" indent="0">
              <a:buNone/>
            </a:pPr>
            <a:r>
              <a:rPr lang="es-CO" b="1" dirty="0" smtClean="0"/>
              <a:t>	</a:t>
            </a:r>
            <a:r>
              <a:rPr lang="es-CO" b="1" dirty="0" err="1" smtClean="0"/>
              <a:t>char</a:t>
            </a:r>
            <a:r>
              <a:rPr lang="es-CO" dirty="0" smtClean="0"/>
              <a:t> 	Nombres[100];</a:t>
            </a:r>
          </a:p>
          <a:p>
            <a:pPr marL="0" indent="0">
              <a:buNone/>
            </a:pPr>
            <a:r>
              <a:rPr lang="es-CO" b="1" dirty="0" smtClean="0"/>
              <a:t>	</a:t>
            </a:r>
            <a:r>
              <a:rPr lang="es-CO" b="1" dirty="0" err="1" smtClean="0"/>
              <a:t>char</a:t>
            </a:r>
            <a:r>
              <a:rPr lang="es-CO" dirty="0" smtClean="0"/>
              <a:t> 	Apellidos[100];</a:t>
            </a:r>
          </a:p>
          <a:p>
            <a:pPr marL="0" indent="0">
              <a:buNone/>
            </a:pPr>
            <a:r>
              <a:rPr lang="es-CO" b="1" dirty="0" smtClean="0"/>
              <a:t>	</a:t>
            </a:r>
            <a:r>
              <a:rPr lang="es-CO" b="1" dirty="0" err="1" smtClean="0"/>
              <a:t>char</a:t>
            </a:r>
            <a:r>
              <a:rPr lang="es-CO" dirty="0" smtClean="0"/>
              <a:t> 	</a:t>
            </a:r>
            <a:r>
              <a:rPr lang="es-CO" dirty="0" err="1" smtClean="0"/>
              <a:t>Direccion</a:t>
            </a:r>
            <a:r>
              <a:rPr lang="es-CO" dirty="0" smtClean="0"/>
              <a:t>[50]; </a:t>
            </a:r>
          </a:p>
          <a:p>
            <a:pPr marL="0" indent="0">
              <a:buNone/>
            </a:pPr>
            <a:r>
              <a:rPr lang="es-CO" b="1" dirty="0" smtClean="0"/>
              <a:t>	</a:t>
            </a:r>
            <a:r>
              <a:rPr lang="es-CO" b="1" dirty="0" err="1" smtClean="0"/>
              <a:t>int</a:t>
            </a:r>
            <a:r>
              <a:rPr lang="es-CO" dirty="0" smtClean="0"/>
              <a:t> 	</a:t>
            </a:r>
            <a:r>
              <a:rPr lang="es-CO" dirty="0" err="1" smtClean="0"/>
              <a:t>AnioNacimiento</a:t>
            </a:r>
            <a:r>
              <a:rPr lang="es-CO" dirty="0" smtClean="0"/>
              <a:t>; </a:t>
            </a:r>
          </a:p>
          <a:p>
            <a:pPr marL="0" indent="0">
              <a:buNone/>
            </a:pPr>
            <a:r>
              <a:rPr lang="es-CO" dirty="0"/>
              <a:t>	</a:t>
            </a:r>
            <a:r>
              <a:rPr lang="es-CO" b="1" dirty="0" err="1" smtClean="0"/>
              <a:t>int</a:t>
            </a:r>
            <a:r>
              <a:rPr lang="es-CO" dirty="0" smtClean="0"/>
              <a:t> 	Edad;</a:t>
            </a:r>
          </a:p>
          <a:p>
            <a:pPr marL="0" indent="0">
              <a:buNone/>
            </a:pPr>
            <a:r>
              <a:rPr lang="es-CO" dirty="0" smtClean="0"/>
              <a:t>} Fulanito;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Si queremos visualizar alguno de los datos de la estructura </a:t>
            </a:r>
            <a:r>
              <a:rPr lang="es-CO" dirty="0" err="1" smtClean="0"/>
              <a:t>sera</a:t>
            </a:r>
            <a:r>
              <a:rPr lang="es-CO" dirty="0" smtClean="0"/>
              <a:t>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cout</a:t>
            </a:r>
            <a:r>
              <a:rPr lang="es-C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&lt;&lt; </a:t>
            </a:r>
            <a:r>
              <a:rPr lang="es-CO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Fulanito.Nombre</a:t>
            </a:r>
            <a:r>
              <a:rPr lang="es-C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  <a:endParaRPr lang="es-CO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42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BAF445F7C8F1F42A4E6783978B15917" ma:contentTypeVersion="0" ma:contentTypeDescription="Crear nuevo documento." ma:contentTypeScope="" ma:versionID="5a7eb86fd082992fc67440542d2ea13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d52eee179b4b7cb1aba1caaea387c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590DF4-66FF-425E-97FB-7029B2CF2388}"/>
</file>

<file path=customXml/itemProps2.xml><?xml version="1.0" encoding="utf-8"?>
<ds:datastoreItem xmlns:ds="http://schemas.openxmlformats.org/officeDocument/2006/customXml" ds:itemID="{8860F57F-652C-4AE3-84B9-20F35E510958}"/>
</file>

<file path=customXml/itemProps3.xml><?xml version="1.0" encoding="utf-8"?>
<ds:datastoreItem xmlns:ds="http://schemas.openxmlformats.org/officeDocument/2006/customXml" ds:itemID="{EB00CA19-F013-41BA-98EF-BF70A9140F38}"/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454</Words>
  <Application>Microsoft Office PowerPoint</Application>
  <PresentationFormat>Presentación en pantalla 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Funciones </vt:lpstr>
      <vt:lpstr>Presentación de PowerPoint</vt:lpstr>
      <vt:lpstr>Presentación de PowerPoint</vt:lpstr>
      <vt:lpstr>Presentación de PowerPoint</vt:lpstr>
      <vt:lpstr>Consejos acerca de return </vt:lpstr>
      <vt:lpstr>Estructuras</vt:lpstr>
      <vt:lpstr>Presentación de PowerPoint</vt:lpstr>
      <vt:lpstr>Presentación de PowerPoint</vt:lpstr>
      <vt:lpstr>Presentación de PowerPoint</vt:lpstr>
      <vt:lpstr>Ejercicios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</dc:title>
  <dc:creator>HVG</dc:creator>
  <cp:lastModifiedBy>HVG</cp:lastModifiedBy>
  <cp:revision>5</cp:revision>
  <dcterms:created xsi:type="dcterms:W3CDTF">2016-02-15T19:26:26Z</dcterms:created>
  <dcterms:modified xsi:type="dcterms:W3CDTF">2016-02-15T20:16:14Z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0x0101002BAF445F7C8F1F42A4E6783978B15917</vt:lpwstr>
  </property>
</Properties>
</file>