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8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ponggame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My</a:t>
            </a:r>
            <a:r>
              <a:rPr lang="pt-BR" dirty="0" smtClean="0"/>
              <a:t> </a:t>
            </a:r>
            <a:r>
              <a:rPr lang="pt-BR" dirty="0" err="1" smtClean="0"/>
              <a:t>Pong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12671"/>
          </a:xfrm>
        </p:spPr>
        <p:txBody>
          <a:bodyPr>
            <a:normAutofit/>
          </a:bodyPr>
          <a:lstStyle/>
          <a:p>
            <a:r>
              <a:rPr lang="pt-BR" dirty="0" smtClean="0"/>
              <a:t>Projeto de conclusão de curso </a:t>
            </a:r>
          </a:p>
          <a:p>
            <a:r>
              <a:rPr lang="pt-BR" dirty="0" smtClean="0"/>
              <a:t>Desenvolvimento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smtClean="0"/>
              <a:t>Carlos roberto da silva júnior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50503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12671"/>
          </a:xfrm>
        </p:spPr>
        <p:txBody>
          <a:bodyPr>
            <a:normAutofit/>
          </a:bodyPr>
          <a:lstStyle/>
          <a:p>
            <a:r>
              <a:rPr lang="pt-BR" dirty="0" smtClean="0"/>
              <a:t>Carlos roberto da silva júnior</a:t>
            </a:r>
          </a:p>
          <a:p>
            <a:r>
              <a:rPr lang="pt-BR" dirty="0" smtClean="0"/>
              <a:t>Carlos.r.junior@gmail.com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7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Desenvolvimento do jogo </a:t>
            </a:r>
            <a:r>
              <a:rPr lang="pt-BR" sz="2800" dirty="0" err="1" smtClean="0"/>
              <a:t>My</a:t>
            </a:r>
            <a:r>
              <a:rPr lang="pt-BR" sz="2800" dirty="0"/>
              <a:t> </a:t>
            </a:r>
            <a:r>
              <a:rPr lang="pt-BR" sz="2800" dirty="0" err="1" smtClean="0"/>
              <a:t>Pong</a:t>
            </a:r>
            <a:r>
              <a:rPr lang="pt-BR" sz="2800" dirty="0" smtClean="0"/>
              <a:t>, versão do popular jogo </a:t>
            </a:r>
            <a:r>
              <a:rPr lang="pt-BR" sz="2800" dirty="0" err="1" smtClean="0"/>
              <a:t>Pong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Aplicação dos conteúdos vistos no 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</a:t>
            </a:r>
            <a:r>
              <a:rPr lang="pt-BR" sz="2800" dirty="0" smtClean="0"/>
              <a:t>onteúdo extra: </a:t>
            </a:r>
            <a:r>
              <a:rPr lang="pt-BR" sz="2800" dirty="0" err="1" smtClean="0"/>
              <a:t>login</a:t>
            </a:r>
            <a:r>
              <a:rPr lang="pt-BR" sz="2800" dirty="0" smtClean="0"/>
              <a:t> e publicação no </a:t>
            </a:r>
            <a:r>
              <a:rPr lang="pt-BR" sz="2800" dirty="0" err="1" smtClean="0"/>
              <a:t>Facebook</a:t>
            </a:r>
            <a:endParaRPr lang="pt-BR" sz="2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21016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2216" y="1829111"/>
            <a:ext cx="508738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i="1" dirty="0" err="1"/>
              <a:t>Pong</a:t>
            </a:r>
            <a:r>
              <a:rPr lang="pt-BR" sz="2800" dirty="0"/>
              <a:t> é um jogo eletrônico de esporte em </a:t>
            </a:r>
            <a:r>
              <a:rPr lang="pt-BR" sz="2800" dirty="0" smtClean="0"/>
              <a:t>duas </a:t>
            </a:r>
            <a:r>
              <a:rPr lang="pt-BR" sz="2800" dirty="0"/>
              <a:t>dimensões que simula um tênis de mesa. 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Pode ser jogado com um ou dois jogadores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O(s) jogador(es) usa(m) sua(s) paleta(s) </a:t>
            </a:r>
            <a:r>
              <a:rPr lang="pt-BR" sz="2800" dirty="0"/>
              <a:t>para acertar a </a:t>
            </a:r>
            <a:r>
              <a:rPr lang="pt-BR" sz="2800" dirty="0" smtClean="0"/>
              <a:t>bola </a:t>
            </a:r>
            <a:r>
              <a:rPr lang="pt-BR" sz="2800" dirty="0"/>
              <a:t>e mandá-la para o outro lado. </a:t>
            </a:r>
            <a:endParaRPr lang="pt-BR" sz="28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47" y="2261062"/>
            <a:ext cx="5447603" cy="30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739831" y="814954"/>
            <a:ext cx="5926975" cy="526905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História: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F</a:t>
            </a:r>
            <a:r>
              <a:rPr lang="pt-BR" sz="2600" dirty="0" smtClean="0"/>
              <a:t>oi o primeiro jogo desenvolvido pela Atari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 smtClean="0"/>
              <a:t>Primeiro vídeo game lucrativo da história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 smtClean="0"/>
              <a:t>Diversas versões criadas </a:t>
            </a:r>
            <a:r>
              <a:rPr lang="pt-BR" sz="2600" dirty="0" smtClean="0"/>
              <a:t>posteriormente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Site </a:t>
            </a:r>
            <a:r>
              <a:rPr lang="pt-BR" sz="2800" dirty="0" smtClean="0">
                <a:hlinkClick r:id="rId2"/>
              </a:rPr>
              <a:t>http</a:t>
            </a:r>
            <a:r>
              <a:rPr lang="pt-BR" sz="2800" dirty="0">
                <a:hlinkClick r:id="rId2"/>
              </a:rPr>
              <a:t>://www.ponggame.org</a:t>
            </a:r>
            <a:r>
              <a:rPr lang="pt-BR" sz="2800" dirty="0" smtClean="0">
                <a:hlinkClick r:id="rId2"/>
              </a:rPr>
              <a:t>/</a:t>
            </a:r>
            <a:r>
              <a:rPr lang="pt-BR" sz="2800" dirty="0" smtClean="0"/>
              <a:t> preserva a memória dos fãs do jogo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396576"/>
            <a:ext cx="3457406" cy="56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My</a:t>
            </a:r>
            <a:r>
              <a:rPr lang="pt-BR" dirty="0" smtClean="0"/>
              <a:t> </a:t>
            </a:r>
            <a:r>
              <a:rPr lang="pt-BR" dirty="0" err="1" smtClean="0"/>
              <a:t>Pong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69775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 Versão adaptada do jogo </a:t>
            </a:r>
            <a:r>
              <a:rPr lang="pt-BR" sz="2800" dirty="0" err="1" smtClean="0"/>
              <a:t>Pong</a:t>
            </a:r>
            <a:r>
              <a:rPr lang="pt-BR" sz="2800" dirty="0" smtClean="0"/>
              <a:t> desenvolvida para este 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 </a:t>
            </a:r>
            <a:r>
              <a:rPr lang="pt-BR" sz="2800" dirty="0" smtClean="0"/>
              <a:t>Simula um squash.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Versão </a:t>
            </a:r>
            <a:r>
              <a:rPr lang="pt-BR" sz="2800" dirty="0" smtClean="0"/>
              <a:t>para um jogador que marca pontos ao rebater a bola com sua raquete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 smtClean="0"/>
              <a:t>Ao final da partida, o jogador pode postar sua pontuação em sua conta no </a:t>
            </a:r>
            <a:r>
              <a:rPr lang="pt-BR" sz="2800" dirty="0" err="1" smtClean="0"/>
              <a:t>Facebook</a:t>
            </a:r>
            <a:endParaRPr lang="pt-BR" sz="2800" dirty="0" smtClean="0"/>
          </a:p>
          <a:p>
            <a:pPr marL="0" indent="0">
              <a:buNone/>
            </a:pPr>
            <a:endParaRPr lang="pt-BR" sz="28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71" y="286603"/>
            <a:ext cx="4050594" cy="633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0415" cy="1450757"/>
          </a:xfrm>
        </p:spPr>
        <p:txBody>
          <a:bodyPr/>
          <a:lstStyle/>
          <a:p>
            <a:r>
              <a:rPr lang="pt-BR" dirty="0" smtClean="0"/>
              <a:t>Integração com o </a:t>
            </a:r>
            <a:r>
              <a:rPr lang="pt-BR" dirty="0" err="1" smtClean="0"/>
              <a:t>Facebook</a:t>
            </a:r>
            <a:r>
              <a:rPr lang="pt-BR" dirty="0" smtClean="0"/>
              <a:t>: Registro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29109"/>
            <a:ext cx="10058400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Registrar-se uma conta do </a:t>
            </a:r>
            <a:r>
              <a:rPr lang="pt-BR" sz="2800" dirty="0" err="1" smtClean="0"/>
              <a:t>Facebook</a:t>
            </a:r>
            <a:r>
              <a:rPr lang="pt-BR" sz="2800" dirty="0" smtClean="0"/>
              <a:t> como desenvolvedor de aplicações </a:t>
            </a:r>
            <a:r>
              <a:rPr lang="pt-BR" sz="2800" dirty="0">
                <a:hlinkClick r:id="rId2"/>
              </a:rPr>
              <a:t>https://developers.facebook.com/apps</a:t>
            </a:r>
            <a:r>
              <a:rPr lang="pt-BR" sz="2800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Registrar sua aplicação no site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Gerar e informar </a:t>
            </a:r>
            <a:r>
              <a:rPr lang="pt-BR" sz="2800" dirty="0" err="1" smtClean="0"/>
              <a:t>hash</a:t>
            </a:r>
            <a:r>
              <a:rPr lang="pt-BR" sz="2800" dirty="0" smtClean="0"/>
              <a:t> Keys de desenvolvimento e release no site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Ir para o </a:t>
            </a:r>
            <a:r>
              <a:rPr lang="pt-BR" sz="2800" dirty="0" err="1" smtClean="0"/>
              <a:t>dashboard</a:t>
            </a:r>
            <a:r>
              <a:rPr lang="pt-BR" sz="2800" dirty="0" smtClean="0"/>
              <a:t> e verificar seu o </a:t>
            </a:r>
            <a:r>
              <a:rPr lang="pt-BR" sz="2800" dirty="0" err="1" smtClean="0"/>
              <a:t>Facebook</a:t>
            </a:r>
            <a:r>
              <a:rPr lang="pt-BR" sz="2800" dirty="0" smtClean="0"/>
              <a:t> </a:t>
            </a:r>
            <a:r>
              <a:rPr lang="pt-BR" sz="2800" dirty="0" err="1" smtClean="0"/>
              <a:t>App</a:t>
            </a:r>
            <a:r>
              <a:rPr lang="pt-BR" sz="2800" dirty="0" smtClean="0"/>
              <a:t> ID</a:t>
            </a:r>
          </a:p>
          <a:p>
            <a:pPr marL="514350" indent="-514350">
              <a:buFont typeface="+mj-lt"/>
              <a:buAutoNum type="arabicParenR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5759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0415" cy="1450757"/>
          </a:xfrm>
        </p:spPr>
        <p:txBody>
          <a:bodyPr/>
          <a:lstStyle/>
          <a:p>
            <a:r>
              <a:rPr lang="pt-BR" dirty="0" smtClean="0"/>
              <a:t>Integração com o </a:t>
            </a:r>
            <a:r>
              <a:rPr lang="pt-BR" dirty="0" err="1" smtClean="0"/>
              <a:t>Facebook</a:t>
            </a:r>
            <a:r>
              <a:rPr lang="pt-BR" dirty="0" smtClean="0"/>
              <a:t>: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29109"/>
            <a:ext cx="10058400" cy="40233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Adicionar o SDK </a:t>
            </a:r>
            <a:r>
              <a:rPr lang="pt-BR" sz="2800" dirty="0"/>
              <a:t>do </a:t>
            </a:r>
            <a:r>
              <a:rPr lang="pt-BR" sz="2800" dirty="0" err="1"/>
              <a:t>Facebook</a:t>
            </a:r>
            <a:r>
              <a:rPr lang="pt-BR" sz="2800" dirty="0"/>
              <a:t> ao </a:t>
            </a:r>
            <a:r>
              <a:rPr lang="pt-BR" sz="2800" dirty="0" smtClean="0"/>
              <a:t>projeto (</a:t>
            </a:r>
            <a:r>
              <a:rPr lang="pt-BR" sz="2800" dirty="0" err="1" smtClean="0"/>
              <a:t>build.gradle</a:t>
            </a:r>
            <a:r>
              <a:rPr lang="pt-BR" sz="2800" dirty="0" smtClean="0"/>
              <a:t>)</a:t>
            </a:r>
            <a:endParaRPr lang="pt-BR" sz="2800" dirty="0"/>
          </a:p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Importar o </a:t>
            </a:r>
            <a:r>
              <a:rPr lang="pt-BR" sz="2800" dirty="0" err="1" smtClean="0"/>
              <a:t>com.facebook.FacebookSDK</a:t>
            </a:r>
            <a:r>
              <a:rPr lang="pt-BR" sz="2800" dirty="0" smtClean="0"/>
              <a:t> </a:t>
            </a:r>
            <a:endParaRPr lang="pt-BR" sz="2800" dirty="0"/>
          </a:p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Inicializar antes de qualquer utilização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Adicionar ao </a:t>
            </a:r>
            <a:r>
              <a:rPr lang="pt-BR" sz="2800" dirty="0" err="1" smtClean="0"/>
              <a:t>Manifest</a:t>
            </a:r>
            <a:r>
              <a:rPr lang="pt-BR" sz="2800" dirty="0" smtClean="0"/>
              <a:t> seu </a:t>
            </a:r>
            <a:r>
              <a:rPr lang="pt-BR" sz="2800" dirty="0" err="1" smtClean="0"/>
              <a:t>Facebook</a:t>
            </a:r>
            <a:r>
              <a:rPr lang="pt-BR" sz="2800" dirty="0" smtClean="0"/>
              <a:t> APP ID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Adicionar ao </a:t>
            </a:r>
            <a:r>
              <a:rPr lang="pt-BR" sz="2800" dirty="0" err="1" smtClean="0"/>
              <a:t>Manifest</a:t>
            </a:r>
            <a:r>
              <a:rPr lang="pt-BR" sz="2800" dirty="0" smtClean="0"/>
              <a:t> a </a:t>
            </a:r>
            <a:r>
              <a:rPr lang="pt-BR" sz="2800" dirty="0" err="1" smtClean="0"/>
              <a:t>FacebookActivity</a:t>
            </a:r>
            <a:r>
              <a:rPr lang="pt-BR" sz="2800" dirty="0" smtClean="0"/>
              <a:t> responsável por </a:t>
            </a:r>
            <a:r>
              <a:rPr lang="pt-BR" sz="2800" dirty="0" err="1" smtClean="0"/>
              <a:t>login</a:t>
            </a:r>
            <a:r>
              <a:rPr lang="pt-BR" sz="2800" dirty="0" smtClean="0"/>
              <a:t> e publicação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 smtClean="0"/>
              <a:t>Adicionar ao </a:t>
            </a:r>
            <a:r>
              <a:rPr lang="pt-BR" sz="2800" dirty="0" err="1" smtClean="0"/>
              <a:t>Manifest</a:t>
            </a:r>
            <a:r>
              <a:rPr lang="pt-BR" sz="2800" dirty="0" smtClean="0"/>
              <a:t> o </a:t>
            </a:r>
            <a:r>
              <a:rPr lang="pt-BR" sz="2800" dirty="0" err="1"/>
              <a:t>C</a:t>
            </a:r>
            <a:r>
              <a:rPr lang="pt-BR" sz="2800" dirty="0" err="1" smtClean="0"/>
              <a:t>ontent</a:t>
            </a:r>
            <a:r>
              <a:rPr lang="pt-BR" sz="2800" dirty="0" smtClean="0"/>
              <a:t> </a:t>
            </a:r>
            <a:r>
              <a:rPr lang="pt-BR" sz="2800" dirty="0" err="1" smtClean="0"/>
              <a:t>Provider</a:t>
            </a:r>
            <a:r>
              <a:rPr lang="pt-BR" sz="2800" dirty="0" smtClean="0"/>
              <a:t> + </a:t>
            </a:r>
            <a:r>
              <a:rPr lang="pt-BR" sz="2800" dirty="0" err="1"/>
              <a:t>Facebook</a:t>
            </a:r>
            <a:r>
              <a:rPr lang="pt-BR" sz="2800" dirty="0"/>
              <a:t> APP </a:t>
            </a:r>
            <a:r>
              <a:rPr lang="pt-BR" sz="2800" dirty="0" smtClean="0"/>
              <a:t>ID responsável por publicar imagens e vídeos</a:t>
            </a:r>
            <a:endParaRPr lang="pt-BR" sz="2800" dirty="0"/>
          </a:p>
          <a:p>
            <a:pPr marL="514350" indent="-514350">
              <a:buFont typeface="+mj-lt"/>
              <a:buAutoNum type="arabicParenR"/>
            </a:pPr>
            <a:endParaRPr lang="pt-BR" sz="2800" dirty="0" smtClean="0"/>
          </a:p>
          <a:p>
            <a:pPr marL="514350" indent="-514350">
              <a:buFont typeface="+mj-lt"/>
              <a:buAutoNum type="arabicParenR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2700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 Design profissional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 Incluir música e sons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 smtClean="0"/>
              <a:t>Postar resultado com imagens no </a:t>
            </a:r>
            <a:r>
              <a:rPr lang="pt-BR" sz="2800" dirty="0" err="1" smtClean="0"/>
              <a:t>Facebook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 smtClean="0"/>
              <a:t>Configurações do usuário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 smtClean="0"/>
              <a:t>Atender requisitos para publicação na Google Play </a:t>
            </a:r>
            <a:r>
              <a:rPr lang="pt-BR" sz="2800" dirty="0" err="1" smtClean="0"/>
              <a:t>Store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4224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Créditos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 Autor: Carlos Roberto da Silva Júnior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 smtClean="0"/>
              <a:t>E-mail: carlos.r.junior@gmail.com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 smtClean="0"/>
              <a:t>Código-fonte: https</a:t>
            </a:r>
            <a:r>
              <a:rPr lang="pt-BR" sz="2800" dirty="0"/>
              <a:t>://github.com/carlosrsjunior/MyPong</a:t>
            </a:r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03046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282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Retrospectiva</vt:lpstr>
      <vt:lpstr>My Pong</vt:lpstr>
      <vt:lpstr>O Projeto</vt:lpstr>
      <vt:lpstr>Pong</vt:lpstr>
      <vt:lpstr>Apresentação do PowerPoint</vt:lpstr>
      <vt:lpstr>My Pong</vt:lpstr>
      <vt:lpstr>Integração com o Facebook: Registro</vt:lpstr>
      <vt:lpstr>Integração com o Facebook: Configuração</vt:lpstr>
      <vt:lpstr>Trabalhos Futuros</vt:lpstr>
      <vt:lpstr>Créditos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Pong</dc:title>
  <dc:creator>Carlos R. S. Júnior</dc:creator>
  <cp:lastModifiedBy>Carlos R. S. Júnior</cp:lastModifiedBy>
  <cp:revision>21</cp:revision>
  <dcterms:created xsi:type="dcterms:W3CDTF">2015-08-21T00:14:20Z</dcterms:created>
  <dcterms:modified xsi:type="dcterms:W3CDTF">2015-08-24T01:52:56Z</dcterms:modified>
</cp:coreProperties>
</file>