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abGettingstartedwithTableau_16818454498250/Hoja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C99E63F-1D12-48D7-89DD-B185E27AAC5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Lab | Getting started with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9C87907-70A9-4392-B378-68A5AEEDE2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4/18/2023 7:18:02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" id="2" name="slide2">
            <a:extLst>
              <a:ext uri="{FF2B5EF4-FFF2-40B4-BE49-F238E27FC236}">
                <a16:creationId xmlns:a16="http://schemas.microsoft.com/office/drawing/2014/main" id="{A2CE4FBD-CF78-4D56-9670-35EC77DB8D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876"/>
            <a:ext cx="12192000" cy="2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2023-04-18T19:18:02Z</dcterms:created>
  <dcterms:modified xsi:type="dcterms:W3CDTF">2023-04-18T19:18:02Z</dcterms:modified>
</cp:coreProperties>
</file>