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terStockPhysicalAccount/Hoja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69A7E7-418E-43DF-B4B1-3838581D9B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Water Stock Physical Account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0DE626-4767-4A2E-BC85-56C35ECBD6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8/5/2023 9:33:43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74DB42F5-6D02-49DA-9FC5-DEE9DDE77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7243"/>
            <a:ext cx="12192000" cy="19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2023-08-05T09:33:43Z</dcterms:created>
  <dcterms:modified xsi:type="dcterms:W3CDTF">2023-08-05T09:33:43Z</dcterms:modified>
</cp:coreProperties>
</file>