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6864001-74AB-4CB1-9AA3-710302B58E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Nuevo libro de trabajo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E12BDE5-3689-4198-9BAC-64E7241F568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8/22/2023 6:30:43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11B99E65-802B-4D3D-8684-5164EF3C0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95" y="0"/>
            <a:ext cx="4746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2023-08-22T18:30:43Z</dcterms:created>
  <dcterms:modified xsi:type="dcterms:W3CDTF">2023-08-22T18:30:43Z</dcterms:modified>
</cp:coreProperties>
</file>