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3852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9F0B5-1217-4399-B051-2E6D8EF03B28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186801-5B54-4F50-9B86-6E071C0DA359}">
      <dgm:prSet phldrT="[Text]"/>
      <dgm:spPr/>
      <dgm:t>
        <a:bodyPr/>
        <a:lstStyle/>
        <a:p>
          <a:r>
            <a:rPr lang="en-US" dirty="0"/>
            <a:t>SOURCE DOMAIN</a:t>
          </a:r>
        </a:p>
      </dgm:t>
    </dgm:pt>
    <dgm:pt modelId="{692316E5-EC4A-4EEA-AFFD-1C810E97DB51}" type="parTrans" cxnId="{9E05AC7E-B72E-4C94-8BDC-98F2CAC2F873}">
      <dgm:prSet/>
      <dgm:spPr/>
      <dgm:t>
        <a:bodyPr/>
        <a:lstStyle/>
        <a:p>
          <a:endParaRPr lang="en-US"/>
        </a:p>
      </dgm:t>
    </dgm:pt>
    <dgm:pt modelId="{C9DADB3D-9B9E-4CB7-9331-6CC821612FAC}" type="sibTrans" cxnId="{9E05AC7E-B72E-4C94-8BDC-98F2CAC2F873}">
      <dgm:prSet/>
      <dgm:spPr/>
      <dgm:t>
        <a:bodyPr/>
        <a:lstStyle/>
        <a:p>
          <a:endParaRPr lang="en-US"/>
        </a:p>
      </dgm:t>
    </dgm:pt>
    <dgm:pt modelId="{91404C32-B35F-4B77-9EF8-2B39D05B8828}">
      <dgm:prSet phldrT="[Text]"/>
      <dgm:spPr/>
      <dgm:t>
        <a:bodyPr/>
        <a:lstStyle/>
        <a:p>
          <a:r>
            <a:rPr lang="en-US" dirty="0"/>
            <a:t>SQUAD DATASET</a:t>
          </a:r>
        </a:p>
      </dgm:t>
    </dgm:pt>
    <dgm:pt modelId="{F858CF78-6F19-4F0F-9894-80F585EB7B15}" type="parTrans" cxnId="{C697EDFB-7364-4EF5-9F7A-6943D1F89ED5}">
      <dgm:prSet/>
      <dgm:spPr/>
      <dgm:t>
        <a:bodyPr/>
        <a:lstStyle/>
        <a:p>
          <a:endParaRPr lang="en-US"/>
        </a:p>
      </dgm:t>
    </dgm:pt>
    <dgm:pt modelId="{E321D727-DFF4-4DDC-B1B6-8ECEC67E7F6C}" type="sibTrans" cxnId="{C697EDFB-7364-4EF5-9F7A-6943D1F89ED5}">
      <dgm:prSet/>
      <dgm:spPr/>
      <dgm:t>
        <a:bodyPr/>
        <a:lstStyle/>
        <a:p>
          <a:endParaRPr lang="en-US"/>
        </a:p>
      </dgm:t>
    </dgm:pt>
    <dgm:pt modelId="{B64A8D20-0B0E-4DCE-AB83-71606E6F6AA6}">
      <dgm:prSet phldrT="[Text]"/>
      <dgm:spPr/>
      <dgm:t>
        <a:bodyPr/>
        <a:lstStyle/>
        <a:p>
          <a:r>
            <a:rPr lang="en-US" dirty="0"/>
            <a:t>WIKIPEDIA CONTENT</a:t>
          </a:r>
        </a:p>
      </dgm:t>
    </dgm:pt>
    <dgm:pt modelId="{EC34EA6A-9D27-4F68-9FD3-27699D9A47AA}" type="parTrans" cxnId="{06B0D697-B12D-4A4F-BCA2-A2E1226926EF}">
      <dgm:prSet/>
      <dgm:spPr/>
      <dgm:t>
        <a:bodyPr/>
        <a:lstStyle/>
        <a:p>
          <a:endParaRPr lang="en-US"/>
        </a:p>
      </dgm:t>
    </dgm:pt>
    <dgm:pt modelId="{EFA8A43C-0E19-4EFE-B5A0-33CCD55FF083}" type="sibTrans" cxnId="{06B0D697-B12D-4A4F-BCA2-A2E1226926EF}">
      <dgm:prSet/>
      <dgm:spPr/>
      <dgm:t>
        <a:bodyPr/>
        <a:lstStyle/>
        <a:p>
          <a:endParaRPr lang="en-US"/>
        </a:p>
      </dgm:t>
    </dgm:pt>
    <dgm:pt modelId="{1300A60D-12FA-4127-969A-E5AE26756496}">
      <dgm:prSet phldrT="[Text]"/>
      <dgm:spPr/>
      <dgm:t>
        <a:bodyPr/>
        <a:lstStyle/>
        <a:p>
          <a:r>
            <a:rPr lang="en-US" dirty="0"/>
            <a:t>TARGET DOMAIN</a:t>
          </a:r>
        </a:p>
      </dgm:t>
    </dgm:pt>
    <dgm:pt modelId="{94655258-C3A2-4353-A612-B13D168251E7}" type="parTrans" cxnId="{72F992D7-2B5D-4E9C-AAF1-20A081989530}">
      <dgm:prSet/>
      <dgm:spPr/>
      <dgm:t>
        <a:bodyPr/>
        <a:lstStyle/>
        <a:p>
          <a:endParaRPr lang="en-US"/>
        </a:p>
      </dgm:t>
    </dgm:pt>
    <dgm:pt modelId="{8F37CE7D-6860-49A6-BDE6-35A61D331944}" type="sibTrans" cxnId="{72F992D7-2B5D-4E9C-AAF1-20A081989530}">
      <dgm:prSet/>
      <dgm:spPr/>
      <dgm:t>
        <a:bodyPr/>
        <a:lstStyle/>
        <a:p>
          <a:endParaRPr lang="en-US"/>
        </a:p>
      </dgm:t>
    </dgm:pt>
    <dgm:pt modelId="{298FE801-80C5-42B3-96FC-97DD41575DBF}">
      <dgm:prSet phldrT="[Text]"/>
      <dgm:spPr/>
      <dgm:t>
        <a:bodyPr/>
        <a:lstStyle/>
        <a:p>
          <a:r>
            <a:rPr lang="en-US" dirty="0"/>
            <a:t>MS-MARCO DATASET</a:t>
          </a:r>
        </a:p>
      </dgm:t>
    </dgm:pt>
    <dgm:pt modelId="{2A827AD9-33E0-4C1D-97A5-C6E140E092EE}" type="parTrans" cxnId="{391BA8EA-A454-470B-9FB6-7E946C79722A}">
      <dgm:prSet/>
      <dgm:spPr/>
      <dgm:t>
        <a:bodyPr/>
        <a:lstStyle/>
        <a:p>
          <a:endParaRPr lang="en-US"/>
        </a:p>
      </dgm:t>
    </dgm:pt>
    <dgm:pt modelId="{848FC722-A14F-4970-8FEA-3927B233ECFA}" type="sibTrans" cxnId="{391BA8EA-A454-470B-9FB6-7E946C79722A}">
      <dgm:prSet/>
      <dgm:spPr/>
      <dgm:t>
        <a:bodyPr/>
        <a:lstStyle/>
        <a:p>
          <a:endParaRPr lang="en-US"/>
        </a:p>
      </dgm:t>
    </dgm:pt>
    <dgm:pt modelId="{FDDD0AD4-37CD-4894-BE17-48A38CF7C562}">
      <dgm:prSet phldrT="[Text]"/>
      <dgm:spPr/>
      <dgm:t>
        <a:bodyPr/>
        <a:lstStyle/>
        <a:p>
          <a:r>
            <a:rPr lang="en-US" dirty="0"/>
            <a:t>INTERNET CONTENT</a:t>
          </a:r>
        </a:p>
      </dgm:t>
    </dgm:pt>
    <dgm:pt modelId="{B412F45D-C526-4E9F-9419-06789D1E0A68}" type="parTrans" cxnId="{02077BAF-55F2-4F12-904B-D7C7FB2BA945}">
      <dgm:prSet/>
      <dgm:spPr/>
      <dgm:t>
        <a:bodyPr/>
        <a:lstStyle/>
        <a:p>
          <a:endParaRPr lang="en-US"/>
        </a:p>
      </dgm:t>
    </dgm:pt>
    <dgm:pt modelId="{F6694CE3-8A47-46EF-BFAF-149739039C16}" type="sibTrans" cxnId="{02077BAF-55F2-4F12-904B-D7C7FB2BA945}">
      <dgm:prSet/>
      <dgm:spPr/>
      <dgm:t>
        <a:bodyPr/>
        <a:lstStyle/>
        <a:p>
          <a:endParaRPr lang="en-US"/>
        </a:p>
      </dgm:t>
    </dgm:pt>
    <dgm:pt modelId="{41C9DDEB-AF7F-4C5E-A43F-9C6FB21EAE68}">
      <dgm:prSet phldrT="[Text]"/>
      <dgm:spPr/>
      <dgm:t>
        <a:bodyPr/>
        <a:lstStyle/>
        <a:p>
          <a:r>
            <a:rPr lang="en-US" dirty="0"/>
            <a:t>ARCHITECTURE</a:t>
          </a:r>
        </a:p>
      </dgm:t>
    </dgm:pt>
    <dgm:pt modelId="{CE598EFD-2156-4A36-A5C1-9C18F200DB09}" type="parTrans" cxnId="{411B944E-D631-408F-B851-505FDB07A494}">
      <dgm:prSet/>
      <dgm:spPr/>
      <dgm:t>
        <a:bodyPr/>
        <a:lstStyle/>
        <a:p>
          <a:endParaRPr lang="en-US"/>
        </a:p>
      </dgm:t>
    </dgm:pt>
    <dgm:pt modelId="{94B7E7DF-8BCB-44E2-BE3C-F3000DFA36A4}" type="sibTrans" cxnId="{411B944E-D631-408F-B851-505FDB07A494}">
      <dgm:prSet/>
      <dgm:spPr/>
      <dgm:t>
        <a:bodyPr/>
        <a:lstStyle/>
        <a:p>
          <a:endParaRPr lang="en-US"/>
        </a:p>
      </dgm:t>
    </dgm:pt>
    <dgm:pt modelId="{EB6E70B6-A280-40F8-898D-379AA623777C}">
      <dgm:prSet phldrT="[Text]"/>
      <dgm:spPr/>
      <dgm:t>
        <a:bodyPr/>
        <a:lstStyle/>
        <a:p>
          <a:r>
            <a:rPr lang="en-US" dirty="0"/>
            <a:t>BI-DIRECTIONAL ATTENTION FLOW NETWORK (</a:t>
          </a:r>
          <a:r>
            <a:rPr lang="en-US"/>
            <a:t>BI-DAF)</a:t>
          </a:r>
          <a:endParaRPr lang="en-US" dirty="0"/>
        </a:p>
      </dgm:t>
    </dgm:pt>
    <dgm:pt modelId="{019EF5BE-8C44-4B0D-AB37-6249CA498758}" type="parTrans" cxnId="{3E111F74-A96A-42A1-81E1-FF23F16F9D68}">
      <dgm:prSet/>
      <dgm:spPr/>
      <dgm:t>
        <a:bodyPr/>
        <a:lstStyle/>
        <a:p>
          <a:endParaRPr lang="en-US"/>
        </a:p>
      </dgm:t>
    </dgm:pt>
    <dgm:pt modelId="{E89D7EB1-19EF-4169-9C29-D11BC9A83910}" type="sibTrans" cxnId="{3E111F74-A96A-42A1-81E1-FF23F16F9D68}">
      <dgm:prSet/>
      <dgm:spPr/>
      <dgm:t>
        <a:bodyPr/>
        <a:lstStyle/>
        <a:p>
          <a:endParaRPr lang="en-US"/>
        </a:p>
      </dgm:t>
    </dgm:pt>
    <dgm:pt modelId="{52AD13FF-C8B6-46BE-954F-C8A3C9C98B34}">
      <dgm:prSet phldrT="[Text]"/>
      <dgm:spPr/>
      <dgm:t>
        <a:bodyPr/>
        <a:lstStyle/>
        <a:p>
          <a:r>
            <a:rPr lang="en-US" dirty="0"/>
            <a:t>WE USE BETWEEN 0 AND 500 LABELED EXAMPLES</a:t>
          </a:r>
        </a:p>
      </dgm:t>
    </dgm:pt>
    <dgm:pt modelId="{7ABF38FA-38F4-41ED-B9F9-AB6D5FF50AC4}" type="parTrans" cxnId="{F8D6260F-C72D-4E75-9D68-C5733AB2B69D}">
      <dgm:prSet/>
      <dgm:spPr/>
      <dgm:t>
        <a:bodyPr/>
        <a:lstStyle/>
        <a:p>
          <a:endParaRPr lang="en-US"/>
        </a:p>
      </dgm:t>
    </dgm:pt>
    <dgm:pt modelId="{86B80B02-338A-4BE1-88C3-6474ED5D5CBA}" type="sibTrans" cxnId="{F8D6260F-C72D-4E75-9D68-C5733AB2B69D}">
      <dgm:prSet/>
      <dgm:spPr/>
      <dgm:t>
        <a:bodyPr/>
        <a:lstStyle/>
        <a:p>
          <a:endParaRPr lang="en-US"/>
        </a:p>
      </dgm:t>
    </dgm:pt>
    <dgm:pt modelId="{CE6FFE34-15E7-498F-BED0-7C8D1E7F07A7}">
      <dgm:prSet phldrT="[Text]"/>
      <dgm:spPr/>
      <dgm:t>
        <a:bodyPr/>
        <a:lstStyle/>
        <a:p>
          <a:r>
            <a:rPr lang="en-US" dirty="0"/>
            <a:t>TRAIN BI-DAF ON SQUAD</a:t>
          </a:r>
        </a:p>
      </dgm:t>
    </dgm:pt>
    <dgm:pt modelId="{928E3123-1996-4D3C-821E-8E1838DC6D04}" type="parTrans" cxnId="{4357CA7C-CA4C-4DBC-BAA1-B3C05CD4D3CE}">
      <dgm:prSet/>
      <dgm:spPr/>
      <dgm:t>
        <a:bodyPr/>
        <a:lstStyle/>
        <a:p>
          <a:endParaRPr lang="en-US"/>
        </a:p>
      </dgm:t>
    </dgm:pt>
    <dgm:pt modelId="{C5515C05-D7B2-4E08-8D4A-3AD705B64BF1}" type="sibTrans" cxnId="{4357CA7C-CA4C-4DBC-BAA1-B3C05CD4D3CE}">
      <dgm:prSet/>
      <dgm:spPr/>
      <dgm:t>
        <a:bodyPr/>
        <a:lstStyle/>
        <a:p>
          <a:endParaRPr lang="en-US"/>
        </a:p>
      </dgm:t>
    </dgm:pt>
    <dgm:pt modelId="{AD0A6BFB-9A3E-4A80-A9BE-C33FAE933304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279E3DA9-65A0-4A59-A636-0632E2BE6603}" type="parTrans" cxnId="{7AC83FCD-F3ED-449B-B7C7-B517DB1938FF}">
      <dgm:prSet/>
      <dgm:spPr/>
      <dgm:t>
        <a:bodyPr/>
        <a:lstStyle/>
        <a:p>
          <a:endParaRPr lang="en-US"/>
        </a:p>
      </dgm:t>
    </dgm:pt>
    <dgm:pt modelId="{7340DCE1-3457-420B-95F8-670F571A5E81}" type="sibTrans" cxnId="{7AC83FCD-F3ED-449B-B7C7-B517DB1938FF}">
      <dgm:prSet/>
      <dgm:spPr/>
      <dgm:t>
        <a:bodyPr/>
        <a:lstStyle/>
        <a:p>
          <a:endParaRPr lang="en-US"/>
        </a:p>
      </dgm:t>
    </dgm:pt>
    <dgm:pt modelId="{A8CBBEC7-C5CE-4121-B299-C4C7342BEAB9}">
      <dgm:prSet phldrT="[Text]"/>
      <dgm:spPr/>
      <dgm:t>
        <a:bodyPr/>
        <a:lstStyle/>
        <a:p>
          <a:r>
            <a:rPr lang="en-US" dirty="0"/>
            <a:t>NVIDIA K80 GPU</a:t>
          </a:r>
        </a:p>
      </dgm:t>
    </dgm:pt>
    <dgm:pt modelId="{22FB482B-788B-4618-ADC3-DDA00F38709E}" type="parTrans" cxnId="{DFBAD891-465F-4CAD-BFD2-CD235662E86F}">
      <dgm:prSet/>
      <dgm:spPr/>
      <dgm:t>
        <a:bodyPr/>
        <a:lstStyle/>
        <a:p>
          <a:endParaRPr lang="en-US"/>
        </a:p>
      </dgm:t>
    </dgm:pt>
    <dgm:pt modelId="{EF7B252A-FE4A-4F33-9DB7-64BBB3B32FB8}" type="sibTrans" cxnId="{DFBAD891-465F-4CAD-BFD2-CD235662E86F}">
      <dgm:prSet/>
      <dgm:spPr/>
      <dgm:t>
        <a:bodyPr/>
        <a:lstStyle/>
        <a:p>
          <a:endParaRPr lang="en-US"/>
        </a:p>
      </dgm:t>
    </dgm:pt>
    <dgm:pt modelId="{F2541E8D-146D-4C48-8425-C60B6B5E381A}">
      <dgm:prSet phldrT="[Text]"/>
      <dgm:spPr/>
      <dgm:t>
        <a:bodyPr/>
        <a:lstStyle/>
        <a:p>
          <a:r>
            <a:rPr lang="en-US" dirty="0"/>
            <a:t>TRAIN ON SQUAD: 16.4 HS</a:t>
          </a:r>
        </a:p>
      </dgm:t>
    </dgm:pt>
    <dgm:pt modelId="{91D6F515-FDDC-47EC-9424-9B00135B0047}" type="parTrans" cxnId="{E7BFF325-05ED-489F-A039-957DE6AE2BCB}">
      <dgm:prSet/>
      <dgm:spPr/>
      <dgm:t>
        <a:bodyPr/>
        <a:lstStyle/>
        <a:p>
          <a:endParaRPr lang="en-US"/>
        </a:p>
      </dgm:t>
    </dgm:pt>
    <dgm:pt modelId="{CB9A3935-FA2F-42D4-AD20-01316DF1C62B}" type="sibTrans" cxnId="{E7BFF325-05ED-489F-A039-957DE6AE2BCB}">
      <dgm:prSet/>
      <dgm:spPr/>
      <dgm:t>
        <a:bodyPr/>
        <a:lstStyle/>
        <a:p>
          <a:endParaRPr lang="en-US"/>
        </a:p>
      </dgm:t>
    </dgm:pt>
    <dgm:pt modelId="{A4BC5F3E-084D-4D55-BD5D-4684AC54A24F}">
      <dgm:prSet phldrT="[Text]"/>
      <dgm:spPr/>
      <dgm:t>
        <a:bodyPr/>
        <a:lstStyle/>
        <a:p>
          <a:r>
            <a:rPr lang="en-US" dirty="0"/>
            <a:t>METHOD</a:t>
          </a:r>
        </a:p>
      </dgm:t>
    </dgm:pt>
    <dgm:pt modelId="{60080B3F-0C10-47FE-8FF4-2D76B4245932}" type="sibTrans" cxnId="{F0CEF742-C407-47AB-81E9-09988632D40A}">
      <dgm:prSet/>
      <dgm:spPr/>
      <dgm:t>
        <a:bodyPr/>
        <a:lstStyle/>
        <a:p>
          <a:endParaRPr lang="en-US"/>
        </a:p>
      </dgm:t>
    </dgm:pt>
    <dgm:pt modelId="{CEBCE9DF-A1E1-4154-B21C-397DBEF63829}" type="parTrans" cxnId="{F0CEF742-C407-47AB-81E9-09988632D40A}">
      <dgm:prSet/>
      <dgm:spPr/>
      <dgm:t>
        <a:bodyPr/>
        <a:lstStyle/>
        <a:p>
          <a:endParaRPr lang="en-US"/>
        </a:p>
      </dgm:t>
    </dgm:pt>
    <dgm:pt modelId="{5D0B7402-E0BF-461A-8FFC-F34015CBE3CC}">
      <dgm:prSet phldrT="[Text]"/>
      <dgm:spPr/>
      <dgm:t>
        <a:bodyPr/>
        <a:lstStyle/>
        <a:p>
          <a:r>
            <a:rPr lang="en-US" dirty="0"/>
            <a:t>FINE-TUNE FOR MS-MARCO EXAMPLES</a:t>
          </a:r>
        </a:p>
      </dgm:t>
    </dgm:pt>
    <dgm:pt modelId="{341EFDAF-25EB-4A9A-83EF-6E4C055F5B3A}" type="parTrans" cxnId="{6BA1AB3E-F6F4-444C-95CA-AECF1E3EEA9B}">
      <dgm:prSet/>
      <dgm:spPr/>
      <dgm:t>
        <a:bodyPr/>
        <a:lstStyle/>
        <a:p>
          <a:endParaRPr lang="en-US"/>
        </a:p>
      </dgm:t>
    </dgm:pt>
    <dgm:pt modelId="{43D1B887-8485-4D23-A362-0953D4DBC5C7}" type="sibTrans" cxnId="{6BA1AB3E-F6F4-444C-95CA-AECF1E3EEA9B}">
      <dgm:prSet/>
      <dgm:spPr/>
      <dgm:t>
        <a:bodyPr/>
        <a:lstStyle/>
        <a:p>
          <a:endParaRPr lang="en-US"/>
        </a:p>
      </dgm:t>
    </dgm:pt>
    <dgm:pt modelId="{0B944470-EA2B-49DC-BB40-ED0211B8111E}" type="pres">
      <dgm:prSet presAssocID="{F5E9F0B5-1217-4399-B051-2E6D8EF03B28}" presName="Name0" presStyleCnt="0">
        <dgm:presLayoutVars>
          <dgm:dir/>
          <dgm:animLvl val="lvl"/>
          <dgm:resizeHandles val="exact"/>
        </dgm:presLayoutVars>
      </dgm:prSet>
      <dgm:spPr/>
    </dgm:pt>
    <dgm:pt modelId="{47CF6157-7796-4E40-A3B5-5070926049CA}" type="pres">
      <dgm:prSet presAssocID="{9D186801-5B54-4F50-9B86-6E071C0DA359}" presName="linNode" presStyleCnt="0"/>
      <dgm:spPr/>
    </dgm:pt>
    <dgm:pt modelId="{CC697964-D049-4AB6-8784-2D3748DE628A}" type="pres">
      <dgm:prSet presAssocID="{9D186801-5B54-4F50-9B86-6E071C0DA35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99A6930-3EA9-495C-8692-72F3BB2B5938}" type="pres">
      <dgm:prSet presAssocID="{9D186801-5B54-4F50-9B86-6E071C0DA359}" presName="descendantText" presStyleLbl="alignAccFollowNode1" presStyleIdx="0" presStyleCnt="5">
        <dgm:presLayoutVars>
          <dgm:bulletEnabled val="1"/>
        </dgm:presLayoutVars>
      </dgm:prSet>
      <dgm:spPr/>
    </dgm:pt>
    <dgm:pt modelId="{3A70F900-FE5A-4CE6-A287-4D2C493072C1}" type="pres">
      <dgm:prSet presAssocID="{C9DADB3D-9B9E-4CB7-9331-6CC821612FAC}" presName="sp" presStyleCnt="0"/>
      <dgm:spPr/>
    </dgm:pt>
    <dgm:pt modelId="{6E903941-D5E4-4D64-B02A-1984EF0957E0}" type="pres">
      <dgm:prSet presAssocID="{1300A60D-12FA-4127-969A-E5AE26756496}" presName="linNode" presStyleCnt="0"/>
      <dgm:spPr/>
    </dgm:pt>
    <dgm:pt modelId="{92A4ECC7-C5E6-45DF-8FE6-AFFF4B954CFA}" type="pres">
      <dgm:prSet presAssocID="{1300A60D-12FA-4127-969A-E5AE2675649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A60E16F-803D-48FA-B2E2-413C2F5F58D1}" type="pres">
      <dgm:prSet presAssocID="{1300A60D-12FA-4127-969A-E5AE26756496}" presName="descendantText" presStyleLbl="alignAccFollowNode1" presStyleIdx="1" presStyleCnt="5">
        <dgm:presLayoutVars>
          <dgm:bulletEnabled val="1"/>
        </dgm:presLayoutVars>
      </dgm:prSet>
      <dgm:spPr/>
    </dgm:pt>
    <dgm:pt modelId="{1BD8F9A3-DA38-4C9D-AA43-8A66311370AF}" type="pres">
      <dgm:prSet presAssocID="{8F37CE7D-6860-49A6-BDE6-35A61D331944}" presName="sp" presStyleCnt="0"/>
      <dgm:spPr/>
    </dgm:pt>
    <dgm:pt modelId="{6FB7C6FF-4854-4984-A609-7C7B976F56A4}" type="pres">
      <dgm:prSet presAssocID="{41C9DDEB-AF7F-4C5E-A43F-9C6FB21EAE68}" presName="linNode" presStyleCnt="0"/>
      <dgm:spPr/>
    </dgm:pt>
    <dgm:pt modelId="{5DABF488-F278-4736-8770-8F6FFD4CC0A5}" type="pres">
      <dgm:prSet presAssocID="{41C9DDEB-AF7F-4C5E-A43F-9C6FB21EAE6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CA3780E-25AB-4ECA-8688-E7CA6727C041}" type="pres">
      <dgm:prSet presAssocID="{41C9DDEB-AF7F-4C5E-A43F-9C6FB21EAE68}" presName="descendantText" presStyleLbl="alignAccFollowNode1" presStyleIdx="2" presStyleCnt="5">
        <dgm:presLayoutVars>
          <dgm:bulletEnabled val="1"/>
        </dgm:presLayoutVars>
      </dgm:prSet>
      <dgm:spPr/>
    </dgm:pt>
    <dgm:pt modelId="{BE42F386-53A2-4DE2-838F-FA4BC112915B}" type="pres">
      <dgm:prSet presAssocID="{94B7E7DF-8BCB-44E2-BE3C-F3000DFA36A4}" presName="sp" presStyleCnt="0"/>
      <dgm:spPr/>
    </dgm:pt>
    <dgm:pt modelId="{1E7930B0-8F25-407F-AC86-0918E18BCC7B}" type="pres">
      <dgm:prSet presAssocID="{A4BC5F3E-084D-4D55-BD5D-4684AC54A24F}" presName="linNode" presStyleCnt="0"/>
      <dgm:spPr/>
    </dgm:pt>
    <dgm:pt modelId="{3458A0DD-005B-45AF-81C1-30CF1AE1BA25}" type="pres">
      <dgm:prSet presAssocID="{A4BC5F3E-084D-4D55-BD5D-4684AC54A24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37616F9-9D2E-4C23-AD28-4DC2B0AE8B88}" type="pres">
      <dgm:prSet presAssocID="{A4BC5F3E-084D-4D55-BD5D-4684AC54A24F}" presName="descendantText" presStyleLbl="alignAccFollowNode1" presStyleIdx="3" presStyleCnt="5">
        <dgm:presLayoutVars>
          <dgm:bulletEnabled val="1"/>
        </dgm:presLayoutVars>
      </dgm:prSet>
      <dgm:spPr/>
    </dgm:pt>
    <dgm:pt modelId="{656B7D62-8C77-442A-BA1D-770E40D2E32A}" type="pres">
      <dgm:prSet presAssocID="{60080B3F-0C10-47FE-8FF4-2D76B4245932}" presName="sp" presStyleCnt="0"/>
      <dgm:spPr/>
    </dgm:pt>
    <dgm:pt modelId="{5AC7D312-435C-462E-9613-86911DAA9443}" type="pres">
      <dgm:prSet presAssocID="{AD0A6BFB-9A3E-4A80-A9BE-C33FAE933304}" presName="linNode" presStyleCnt="0"/>
      <dgm:spPr/>
    </dgm:pt>
    <dgm:pt modelId="{27252ED3-D65E-47B0-9F39-E6B1C2298410}" type="pres">
      <dgm:prSet presAssocID="{AD0A6BFB-9A3E-4A80-A9BE-C33FAE93330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EF8C367-09CB-45A0-92A6-F3F5BE5F4BE7}" type="pres">
      <dgm:prSet presAssocID="{AD0A6BFB-9A3E-4A80-A9BE-C33FAE93330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F6D1400-49BC-4113-8EB7-6BE03CC8E228}" type="presOf" srcId="{F2541E8D-146D-4C48-8425-C60B6B5E381A}" destId="{EEF8C367-09CB-45A0-92A6-F3F5BE5F4BE7}" srcOrd="0" destOrd="1" presId="urn:microsoft.com/office/officeart/2005/8/layout/vList5"/>
    <dgm:cxn modelId="{13A96906-46AE-40B1-843C-CFF8D2B47BEF}" type="presOf" srcId="{AD0A6BFB-9A3E-4A80-A9BE-C33FAE933304}" destId="{27252ED3-D65E-47B0-9F39-E6B1C2298410}" srcOrd="0" destOrd="0" presId="urn:microsoft.com/office/officeart/2005/8/layout/vList5"/>
    <dgm:cxn modelId="{F8D6260F-C72D-4E75-9D68-C5733AB2B69D}" srcId="{1300A60D-12FA-4127-969A-E5AE26756496}" destId="{52AD13FF-C8B6-46BE-954F-C8A3C9C98B34}" srcOrd="2" destOrd="0" parTransId="{7ABF38FA-38F4-41ED-B9F9-AB6D5FF50AC4}" sibTransId="{86B80B02-338A-4BE1-88C3-6474ED5D5CBA}"/>
    <dgm:cxn modelId="{13F2A514-8794-4369-998C-E0164BBBE9D3}" type="presOf" srcId="{52AD13FF-C8B6-46BE-954F-C8A3C9C98B34}" destId="{AA60E16F-803D-48FA-B2E2-413C2F5F58D1}" srcOrd="0" destOrd="2" presId="urn:microsoft.com/office/officeart/2005/8/layout/vList5"/>
    <dgm:cxn modelId="{B0833A1A-3EE3-464C-AD86-9297A428C364}" type="presOf" srcId="{1300A60D-12FA-4127-969A-E5AE26756496}" destId="{92A4ECC7-C5E6-45DF-8FE6-AFFF4B954CFA}" srcOrd="0" destOrd="0" presId="urn:microsoft.com/office/officeart/2005/8/layout/vList5"/>
    <dgm:cxn modelId="{E7BFF325-05ED-489F-A039-957DE6AE2BCB}" srcId="{AD0A6BFB-9A3E-4A80-A9BE-C33FAE933304}" destId="{F2541E8D-146D-4C48-8425-C60B6B5E381A}" srcOrd="1" destOrd="0" parTransId="{91D6F515-FDDC-47EC-9424-9B00135B0047}" sibTransId="{CB9A3935-FA2F-42D4-AD20-01316DF1C62B}"/>
    <dgm:cxn modelId="{4005B739-A416-4675-B73A-B4886D838E29}" type="presOf" srcId="{FDDD0AD4-37CD-4894-BE17-48A38CF7C562}" destId="{AA60E16F-803D-48FA-B2E2-413C2F5F58D1}" srcOrd="0" destOrd="1" presId="urn:microsoft.com/office/officeart/2005/8/layout/vList5"/>
    <dgm:cxn modelId="{6BA1AB3E-F6F4-444C-95CA-AECF1E3EEA9B}" srcId="{A4BC5F3E-084D-4D55-BD5D-4684AC54A24F}" destId="{5D0B7402-E0BF-461A-8FFC-F34015CBE3CC}" srcOrd="1" destOrd="0" parTransId="{341EFDAF-25EB-4A9A-83EF-6E4C055F5B3A}" sibTransId="{43D1B887-8485-4D23-A362-0953D4DBC5C7}"/>
    <dgm:cxn modelId="{F0CEF742-C407-47AB-81E9-09988632D40A}" srcId="{F5E9F0B5-1217-4399-B051-2E6D8EF03B28}" destId="{A4BC5F3E-084D-4D55-BD5D-4684AC54A24F}" srcOrd="3" destOrd="0" parTransId="{CEBCE9DF-A1E1-4154-B21C-397DBEF63829}" sibTransId="{60080B3F-0C10-47FE-8FF4-2D76B4245932}"/>
    <dgm:cxn modelId="{411B944E-D631-408F-B851-505FDB07A494}" srcId="{F5E9F0B5-1217-4399-B051-2E6D8EF03B28}" destId="{41C9DDEB-AF7F-4C5E-A43F-9C6FB21EAE68}" srcOrd="2" destOrd="0" parTransId="{CE598EFD-2156-4A36-A5C1-9C18F200DB09}" sibTransId="{94B7E7DF-8BCB-44E2-BE3C-F3000DFA36A4}"/>
    <dgm:cxn modelId="{3E111F74-A96A-42A1-81E1-FF23F16F9D68}" srcId="{41C9DDEB-AF7F-4C5E-A43F-9C6FB21EAE68}" destId="{EB6E70B6-A280-40F8-898D-379AA623777C}" srcOrd="0" destOrd="0" parTransId="{019EF5BE-8C44-4B0D-AB37-6249CA498758}" sibTransId="{E89D7EB1-19EF-4169-9C29-D11BC9A83910}"/>
    <dgm:cxn modelId="{248B5A58-38A6-41D4-A87C-DFFBF7887E00}" type="presOf" srcId="{41C9DDEB-AF7F-4C5E-A43F-9C6FB21EAE68}" destId="{5DABF488-F278-4736-8770-8F6FFD4CC0A5}" srcOrd="0" destOrd="0" presId="urn:microsoft.com/office/officeart/2005/8/layout/vList5"/>
    <dgm:cxn modelId="{8E8E5A7C-9643-4CC6-8FF1-66F5EF10AD70}" type="presOf" srcId="{A8CBBEC7-C5CE-4121-B299-C4C7342BEAB9}" destId="{EEF8C367-09CB-45A0-92A6-F3F5BE5F4BE7}" srcOrd="0" destOrd="0" presId="urn:microsoft.com/office/officeart/2005/8/layout/vList5"/>
    <dgm:cxn modelId="{4357CA7C-CA4C-4DBC-BAA1-B3C05CD4D3CE}" srcId="{A4BC5F3E-084D-4D55-BD5D-4684AC54A24F}" destId="{CE6FFE34-15E7-498F-BED0-7C8D1E7F07A7}" srcOrd="0" destOrd="0" parTransId="{928E3123-1996-4D3C-821E-8E1838DC6D04}" sibTransId="{C5515C05-D7B2-4E08-8D4A-3AD705B64BF1}"/>
    <dgm:cxn modelId="{9E05AC7E-B72E-4C94-8BDC-98F2CAC2F873}" srcId="{F5E9F0B5-1217-4399-B051-2E6D8EF03B28}" destId="{9D186801-5B54-4F50-9B86-6E071C0DA359}" srcOrd="0" destOrd="0" parTransId="{692316E5-EC4A-4EEA-AFFD-1C810E97DB51}" sibTransId="{C9DADB3D-9B9E-4CB7-9331-6CC821612FAC}"/>
    <dgm:cxn modelId="{036FCE82-CBAB-4E1B-A950-D3BA1857DE12}" type="presOf" srcId="{91404C32-B35F-4B77-9EF8-2B39D05B8828}" destId="{899A6930-3EA9-495C-8692-72F3BB2B5938}" srcOrd="0" destOrd="0" presId="urn:microsoft.com/office/officeart/2005/8/layout/vList5"/>
    <dgm:cxn modelId="{BD097686-D21C-4443-91F6-0169B53A76C5}" type="presOf" srcId="{CE6FFE34-15E7-498F-BED0-7C8D1E7F07A7}" destId="{037616F9-9D2E-4C23-AD28-4DC2B0AE8B88}" srcOrd="0" destOrd="0" presId="urn:microsoft.com/office/officeart/2005/8/layout/vList5"/>
    <dgm:cxn modelId="{4E76C38F-28EE-4F60-AC88-86EC45475AB3}" type="presOf" srcId="{9D186801-5B54-4F50-9B86-6E071C0DA359}" destId="{CC697964-D049-4AB6-8784-2D3748DE628A}" srcOrd="0" destOrd="0" presId="urn:microsoft.com/office/officeart/2005/8/layout/vList5"/>
    <dgm:cxn modelId="{DFBAD891-465F-4CAD-BFD2-CD235662E86F}" srcId="{AD0A6BFB-9A3E-4A80-A9BE-C33FAE933304}" destId="{A8CBBEC7-C5CE-4121-B299-C4C7342BEAB9}" srcOrd="0" destOrd="0" parTransId="{22FB482B-788B-4618-ADC3-DDA00F38709E}" sibTransId="{EF7B252A-FE4A-4F33-9DB7-64BBB3B32FB8}"/>
    <dgm:cxn modelId="{F990B497-B89B-4379-9C04-1871EC32005D}" type="presOf" srcId="{A4BC5F3E-084D-4D55-BD5D-4684AC54A24F}" destId="{3458A0DD-005B-45AF-81C1-30CF1AE1BA25}" srcOrd="0" destOrd="0" presId="urn:microsoft.com/office/officeart/2005/8/layout/vList5"/>
    <dgm:cxn modelId="{06B0D697-B12D-4A4F-BCA2-A2E1226926EF}" srcId="{9D186801-5B54-4F50-9B86-6E071C0DA359}" destId="{B64A8D20-0B0E-4DCE-AB83-71606E6F6AA6}" srcOrd="1" destOrd="0" parTransId="{EC34EA6A-9D27-4F68-9FD3-27699D9A47AA}" sibTransId="{EFA8A43C-0E19-4EFE-B5A0-33CCD55FF083}"/>
    <dgm:cxn modelId="{41CA439A-14CE-4DEB-9A1B-43AAE3C710D1}" type="presOf" srcId="{F5E9F0B5-1217-4399-B051-2E6D8EF03B28}" destId="{0B944470-EA2B-49DC-BB40-ED0211B8111E}" srcOrd="0" destOrd="0" presId="urn:microsoft.com/office/officeart/2005/8/layout/vList5"/>
    <dgm:cxn modelId="{460957A1-3D42-4665-91DA-A044BF1BB279}" type="presOf" srcId="{B64A8D20-0B0E-4DCE-AB83-71606E6F6AA6}" destId="{899A6930-3EA9-495C-8692-72F3BB2B5938}" srcOrd="0" destOrd="1" presId="urn:microsoft.com/office/officeart/2005/8/layout/vList5"/>
    <dgm:cxn modelId="{02077BAF-55F2-4F12-904B-D7C7FB2BA945}" srcId="{1300A60D-12FA-4127-969A-E5AE26756496}" destId="{FDDD0AD4-37CD-4894-BE17-48A38CF7C562}" srcOrd="1" destOrd="0" parTransId="{B412F45D-C526-4E9F-9419-06789D1E0A68}" sibTransId="{F6694CE3-8A47-46EF-BFAF-149739039C16}"/>
    <dgm:cxn modelId="{7AC83FCD-F3ED-449B-B7C7-B517DB1938FF}" srcId="{F5E9F0B5-1217-4399-B051-2E6D8EF03B28}" destId="{AD0A6BFB-9A3E-4A80-A9BE-C33FAE933304}" srcOrd="4" destOrd="0" parTransId="{279E3DA9-65A0-4A59-A636-0632E2BE6603}" sibTransId="{7340DCE1-3457-420B-95F8-670F571A5E81}"/>
    <dgm:cxn modelId="{D64556D6-A620-4EC8-9AF4-7ADF235F5220}" type="presOf" srcId="{298FE801-80C5-42B3-96FC-97DD41575DBF}" destId="{AA60E16F-803D-48FA-B2E2-413C2F5F58D1}" srcOrd="0" destOrd="0" presId="urn:microsoft.com/office/officeart/2005/8/layout/vList5"/>
    <dgm:cxn modelId="{72F992D7-2B5D-4E9C-AAF1-20A081989530}" srcId="{F5E9F0B5-1217-4399-B051-2E6D8EF03B28}" destId="{1300A60D-12FA-4127-969A-E5AE26756496}" srcOrd="1" destOrd="0" parTransId="{94655258-C3A2-4353-A612-B13D168251E7}" sibTransId="{8F37CE7D-6860-49A6-BDE6-35A61D331944}"/>
    <dgm:cxn modelId="{391BA8EA-A454-470B-9FB6-7E946C79722A}" srcId="{1300A60D-12FA-4127-969A-E5AE26756496}" destId="{298FE801-80C5-42B3-96FC-97DD41575DBF}" srcOrd="0" destOrd="0" parTransId="{2A827AD9-33E0-4C1D-97A5-C6E140E092EE}" sibTransId="{848FC722-A14F-4970-8FEA-3927B233ECFA}"/>
    <dgm:cxn modelId="{8C8D9DF1-7145-43AF-9A82-323DB100B003}" type="presOf" srcId="{5D0B7402-E0BF-461A-8FFC-F34015CBE3CC}" destId="{037616F9-9D2E-4C23-AD28-4DC2B0AE8B88}" srcOrd="0" destOrd="1" presId="urn:microsoft.com/office/officeart/2005/8/layout/vList5"/>
    <dgm:cxn modelId="{C697EDFB-7364-4EF5-9F7A-6943D1F89ED5}" srcId="{9D186801-5B54-4F50-9B86-6E071C0DA359}" destId="{91404C32-B35F-4B77-9EF8-2B39D05B8828}" srcOrd="0" destOrd="0" parTransId="{F858CF78-6F19-4F0F-9894-80F585EB7B15}" sibTransId="{E321D727-DFF4-4DDC-B1B6-8ECEC67E7F6C}"/>
    <dgm:cxn modelId="{A0725AFF-45AF-4618-9A21-2398F2EB7F4E}" type="presOf" srcId="{EB6E70B6-A280-40F8-898D-379AA623777C}" destId="{6CA3780E-25AB-4ECA-8688-E7CA6727C041}" srcOrd="0" destOrd="0" presId="urn:microsoft.com/office/officeart/2005/8/layout/vList5"/>
    <dgm:cxn modelId="{15FB1950-3092-4F64-B23C-17D2FA523F27}" type="presParOf" srcId="{0B944470-EA2B-49DC-BB40-ED0211B8111E}" destId="{47CF6157-7796-4E40-A3B5-5070926049CA}" srcOrd="0" destOrd="0" presId="urn:microsoft.com/office/officeart/2005/8/layout/vList5"/>
    <dgm:cxn modelId="{B935E480-DB10-4901-B739-EC0353E56C73}" type="presParOf" srcId="{47CF6157-7796-4E40-A3B5-5070926049CA}" destId="{CC697964-D049-4AB6-8784-2D3748DE628A}" srcOrd="0" destOrd="0" presId="urn:microsoft.com/office/officeart/2005/8/layout/vList5"/>
    <dgm:cxn modelId="{A2110E30-3F71-4441-A4B6-7C65F67F4E0B}" type="presParOf" srcId="{47CF6157-7796-4E40-A3B5-5070926049CA}" destId="{899A6930-3EA9-495C-8692-72F3BB2B5938}" srcOrd="1" destOrd="0" presId="urn:microsoft.com/office/officeart/2005/8/layout/vList5"/>
    <dgm:cxn modelId="{0F5D30BE-A0CD-4F03-B31E-5787AA27D74A}" type="presParOf" srcId="{0B944470-EA2B-49DC-BB40-ED0211B8111E}" destId="{3A70F900-FE5A-4CE6-A287-4D2C493072C1}" srcOrd="1" destOrd="0" presId="urn:microsoft.com/office/officeart/2005/8/layout/vList5"/>
    <dgm:cxn modelId="{815F5341-AA9D-433C-9398-D4DB254955EE}" type="presParOf" srcId="{0B944470-EA2B-49DC-BB40-ED0211B8111E}" destId="{6E903941-D5E4-4D64-B02A-1984EF0957E0}" srcOrd="2" destOrd="0" presId="urn:microsoft.com/office/officeart/2005/8/layout/vList5"/>
    <dgm:cxn modelId="{58C07F77-349B-4EEE-8D73-D02AE412928F}" type="presParOf" srcId="{6E903941-D5E4-4D64-B02A-1984EF0957E0}" destId="{92A4ECC7-C5E6-45DF-8FE6-AFFF4B954CFA}" srcOrd="0" destOrd="0" presId="urn:microsoft.com/office/officeart/2005/8/layout/vList5"/>
    <dgm:cxn modelId="{4382A052-CDA6-4EA9-B03B-0A4A1814394C}" type="presParOf" srcId="{6E903941-D5E4-4D64-B02A-1984EF0957E0}" destId="{AA60E16F-803D-48FA-B2E2-413C2F5F58D1}" srcOrd="1" destOrd="0" presId="urn:microsoft.com/office/officeart/2005/8/layout/vList5"/>
    <dgm:cxn modelId="{595DFA3A-4102-4147-879C-5DE160BC5328}" type="presParOf" srcId="{0B944470-EA2B-49DC-BB40-ED0211B8111E}" destId="{1BD8F9A3-DA38-4C9D-AA43-8A66311370AF}" srcOrd="3" destOrd="0" presId="urn:microsoft.com/office/officeart/2005/8/layout/vList5"/>
    <dgm:cxn modelId="{1A795883-B4D5-4642-9932-323DE144233F}" type="presParOf" srcId="{0B944470-EA2B-49DC-BB40-ED0211B8111E}" destId="{6FB7C6FF-4854-4984-A609-7C7B976F56A4}" srcOrd="4" destOrd="0" presId="urn:microsoft.com/office/officeart/2005/8/layout/vList5"/>
    <dgm:cxn modelId="{8927DD11-A613-4A89-8D67-312DFA6FB558}" type="presParOf" srcId="{6FB7C6FF-4854-4984-A609-7C7B976F56A4}" destId="{5DABF488-F278-4736-8770-8F6FFD4CC0A5}" srcOrd="0" destOrd="0" presId="urn:microsoft.com/office/officeart/2005/8/layout/vList5"/>
    <dgm:cxn modelId="{DF16D7AA-5B0C-47F1-9473-6B33A588AACA}" type="presParOf" srcId="{6FB7C6FF-4854-4984-A609-7C7B976F56A4}" destId="{6CA3780E-25AB-4ECA-8688-E7CA6727C041}" srcOrd="1" destOrd="0" presId="urn:microsoft.com/office/officeart/2005/8/layout/vList5"/>
    <dgm:cxn modelId="{B0479B8A-27E8-4237-9D3E-B0E49412B538}" type="presParOf" srcId="{0B944470-EA2B-49DC-BB40-ED0211B8111E}" destId="{BE42F386-53A2-4DE2-838F-FA4BC112915B}" srcOrd="5" destOrd="0" presId="urn:microsoft.com/office/officeart/2005/8/layout/vList5"/>
    <dgm:cxn modelId="{E465D3DB-AC4C-472C-BB23-DB785CA2A10E}" type="presParOf" srcId="{0B944470-EA2B-49DC-BB40-ED0211B8111E}" destId="{1E7930B0-8F25-407F-AC86-0918E18BCC7B}" srcOrd="6" destOrd="0" presId="urn:microsoft.com/office/officeart/2005/8/layout/vList5"/>
    <dgm:cxn modelId="{C8C2FE89-85FF-413B-A79E-982127FABB51}" type="presParOf" srcId="{1E7930B0-8F25-407F-AC86-0918E18BCC7B}" destId="{3458A0DD-005B-45AF-81C1-30CF1AE1BA25}" srcOrd="0" destOrd="0" presId="urn:microsoft.com/office/officeart/2005/8/layout/vList5"/>
    <dgm:cxn modelId="{99A3079A-C9C3-426A-8A90-B2BB97A5E5B0}" type="presParOf" srcId="{1E7930B0-8F25-407F-AC86-0918E18BCC7B}" destId="{037616F9-9D2E-4C23-AD28-4DC2B0AE8B88}" srcOrd="1" destOrd="0" presId="urn:microsoft.com/office/officeart/2005/8/layout/vList5"/>
    <dgm:cxn modelId="{07A21E87-E630-44ED-AA18-A3740838CFAF}" type="presParOf" srcId="{0B944470-EA2B-49DC-BB40-ED0211B8111E}" destId="{656B7D62-8C77-442A-BA1D-770E40D2E32A}" srcOrd="7" destOrd="0" presId="urn:microsoft.com/office/officeart/2005/8/layout/vList5"/>
    <dgm:cxn modelId="{402EA696-5345-4450-8187-65C104E22390}" type="presParOf" srcId="{0B944470-EA2B-49DC-BB40-ED0211B8111E}" destId="{5AC7D312-435C-462E-9613-86911DAA9443}" srcOrd="8" destOrd="0" presId="urn:microsoft.com/office/officeart/2005/8/layout/vList5"/>
    <dgm:cxn modelId="{849F6021-C151-4F84-8916-6AE5E9D5ED10}" type="presParOf" srcId="{5AC7D312-435C-462E-9613-86911DAA9443}" destId="{27252ED3-D65E-47B0-9F39-E6B1C2298410}" srcOrd="0" destOrd="0" presId="urn:microsoft.com/office/officeart/2005/8/layout/vList5"/>
    <dgm:cxn modelId="{AA09405D-7D27-411B-B533-F7E79CE0F3D1}" type="presParOf" srcId="{5AC7D312-435C-462E-9613-86911DAA9443}" destId="{EEF8C367-09CB-45A0-92A6-F3F5BE5F4B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A6930-3EA9-495C-8692-72F3BB2B5938}">
      <dsp:nvSpPr>
        <dsp:cNvPr id="0" name=""/>
        <dsp:cNvSpPr/>
      </dsp:nvSpPr>
      <dsp:spPr>
        <a:xfrm rot="5400000">
          <a:off x="4546351" y="-1884800"/>
          <a:ext cx="648706" cy="45841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SQUAD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WIKIPEDIA CONTENT</a:t>
          </a:r>
        </a:p>
      </dsp:txBody>
      <dsp:txXfrm rot="-5400000">
        <a:off x="2578608" y="114610"/>
        <a:ext cx="4552526" cy="585372"/>
      </dsp:txXfrm>
    </dsp:sp>
    <dsp:sp modelId="{CC697964-D049-4AB6-8784-2D3748DE628A}">
      <dsp:nvSpPr>
        <dsp:cNvPr id="0" name=""/>
        <dsp:cNvSpPr/>
      </dsp:nvSpPr>
      <dsp:spPr>
        <a:xfrm>
          <a:off x="0" y="1854"/>
          <a:ext cx="2578608" cy="810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SOURCE DOMAIN</a:t>
          </a:r>
        </a:p>
      </dsp:txBody>
      <dsp:txXfrm>
        <a:off x="39584" y="41438"/>
        <a:ext cx="2499440" cy="731715"/>
      </dsp:txXfrm>
    </dsp:sp>
    <dsp:sp modelId="{AA60E16F-803D-48FA-B2E2-413C2F5F58D1}">
      <dsp:nvSpPr>
        <dsp:cNvPr id="0" name=""/>
        <dsp:cNvSpPr/>
      </dsp:nvSpPr>
      <dsp:spPr>
        <a:xfrm rot="5400000">
          <a:off x="4546351" y="-1033372"/>
          <a:ext cx="648706" cy="45841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MS-MARCO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INTERNET CONTENT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 USE BETWEEN 0 AND 500 LABELED EXAMPLES</a:t>
          </a:r>
        </a:p>
      </dsp:txBody>
      <dsp:txXfrm rot="-5400000">
        <a:off x="2578608" y="966038"/>
        <a:ext cx="4552526" cy="585372"/>
      </dsp:txXfrm>
    </dsp:sp>
    <dsp:sp modelId="{92A4ECC7-C5E6-45DF-8FE6-AFFF4B954CFA}">
      <dsp:nvSpPr>
        <dsp:cNvPr id="0" name=""/>
        <dsp:cNvSpPr/>
      </dsp:nvSpPr>
      <dsp:spPr>
        <a:xfrm>
          <a:off x="0" y="853282"/>
          <a:ext cx="2578608" cy="810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 DOMAIN</a:t>
          </a:r>
        </a:p>
      </dsp:txBody>
      <dsp:txXfrm>
        <a:off x="39584" y="892866"/>
        <a:ext cx="2499440" cy="731715"/>
      </dsp:txXfrm>
    </dsp:sp>
    <dsp:sp modelId="{6CA3780E-25AB-4ECA-8688-E7CA6727C041}">
      <dsp:nvSpPr>
        <dsp:cNvPr id="0" name=""/>
        <dsp:cNvSpPr/>
      </dsp:nvSpPr>
      <dsp:spPr>
        <a:xfrm rot="5400000">
          <a:off x="4546351" y="-181944"/>
          <a:ext cx="648706" cy="45841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BI-DIRECTIONAL ATTENTION FLOW NETWORK (</a:t>
          </a:r>
          <a:r>
            <a:rPr lang="en-US" sz="1200" kern="1200"/>
            <a:t>BI-DAF)</a:t>
          </a:r>
          <a:endParaRPr lang="en-US" sz="1200" kern="1200" dirty="0"/>
        </a:p>
      </dsp:txBody>
      <dsp:txXfrm rot="-5400000">
        <a:off x="2578608" y="1817466"/>
        <a:ext cx="4552526" cy="585372"/>
      </dsp:txXfrm>
    </dsp:sp>
    <dsp:sp modelId="{5DABF488-F278-4736-8770-8F6FFD4CC0A5}">
      <dsp:nvSpPr>
        <dsp:cNvPr id="0" name=""/>
        <dsp:cNvSpPr/>
      </dsp:nvSpPr>
      <dsp:spPr>
        <a:xfrm>
          <a:off x="0" y="1704710"/>
          <a:ext cx="2578608" cy="810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ARCHITECTURE</a:t>
          </a:r>
        </a:p>
      </dsp:txBody>
      <dsp:txXfrm>
        <a:off x="39584" y="1744294"/>
        <a:ext cx="2499440" cy="731715"/>
      </dsp:txXfrm>
    </dsp:sp>
    <dsp:sp modelId="{037616F9-9D2E-4C23-AD28-4DC2B0AE8B88}">
      <dsp:nvSpPr>
        <dsp:cNvPr id="0" name=""/>
        <dsp:cNvSpPr/>
      </dsp:nvSpPr>
      <dsp:spPr>
        <a:xfrm rot="5400000">
          <a:off x="4546351" y="669483"/>
          <a:ext cx="648706" cy="45841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BI-DAF ON SQUAD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FINE-TUNE FOR MS-MARCO EXAMPLES</a:t>
          </a:r>
        </a:p>
      </dsp:txBody>
      <dsp:txXfrm rot="-5400000">
        <a:off x="2578608" y="2668894"/>
        <a:ext cx="4552526" cy="585372"/>
      </dsp:txXfrm>
    </dsp:sp>
    <dsp:sp modelId="{3458A0DD-005B-45AF-81C1-30CF1AE1BA25}">
      <dsp:nvSpPr>
        <dsp:cNvPr id="0" name=""/>
        <dsp:cNvSpPr/>
      </dsp:nvSpPr>
      <dsp:spPr>
        <a:xfrm>
          <a:off x="0" y="2556137"/>
          <a:ext cx="2578608" cy="810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METHOD</a:t>
          </a:r>
        </a:p>
      </dsp:txBody>
      <dsp:txXfrm>
        <a:off x="39584" y="2595721"/>
        <a:ext cx="2499440" cy="731715"/>
      </dsp:txXfrm>
    </dsp:sp>
    <dsp:sp modelId="{EEF8C367-09CB-45A0-92A6-F3F5BE5F4BE7}">
      <dsp:nvSpPr>
        <dsp:cNvPr id="0" name=""/>
        <dsp:cNvSpPr/>
      </dsp:nvSpPr>
      <dsp:spPr>
        <a:xfrm rot="5400000">
          <a:off x="4546351" y="1520910"/>
          <a:ext cx="648706" cy="458419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NVIDIA K80 GPU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ON SQUAD: 16.4 HS</a:t>
          </a:r>
        </a:p>
      </dsp:txBody>
      <dsp:txXfrm rot="-5400000">
        <a:off x="2578608" y="3520321"/>
        <a:ext cx="4552526" cy="585372"/>
      </dsp:txXfrm>
    </dsp:sp>
    <dsp:sp modelId="{27252ED3-D65E-47B0-9F39-E6B1C2298410}">
      <dsp:nvSpPr>
        <dsp:cNvPr id="0" name=""/>
        <dsp:cNvSpPr/>
      </dsp:nvSpPr>
      <dsp:spPr>
        <a:xfrm>
          <a:off x="0" y="3407565"/>
          <a:ext cx="2578608" cy="810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HARDWARE</a:t>
          </a:r>
        </a:p>
      </dsp:txBody>
      <dsp:txXfrm>
        <a:off x="39584" y="3447149"/>
        <a:ext cx="2499440" cy="7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1259-EF11-4AB5-BFBA-E316E4CECA0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B1B4-AE9D-436A-B49A-13D32D9D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6B1B4-AE9D-436A-B49A-13D32D9D5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6B1B4-AE9D-436A-B49A-13D32D9D5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9EBD-C0A8-4DCB-9B04-F53CE28AD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 for Machine reading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B1A9F-F25D-4409-A815-ED5D18B2A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Studying knowledge transfer over bi-directional attention flow networks for reading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5044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410-92EF-479A-A158-AFBC6E9C3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56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4D5-BD48-4320-9BF3-CE1D28FC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9A72-B7A5-4C45-95C3-4CA20F90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0496"/>
            <a:ext cx="3839029" cy="3678303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Background + Motivation</a:t>
            </a:r>
          </a:p>
          <a:p>
            <a:pPr lvl="1"/>
            <a:r>
              <a:rPr lang="en-US" dirty="0"/>
              <a:t>Machine reading comprehension</a:t>
            </a:r>
          </a:p>
          <a:p>
            <a:pPr lvl="1"/>
            <a:r>
              <a:rPr lang="en-US" dirty="0"/>
              <a:t>Squad dataset</a:t>
            </a:r>
          </a:p>
          <a:p>
            <a:pPr lvl="1"/>
            <a:r>
              <a:rPr lang="en-US" dirty="0"/>
              <a:t>Motivation examples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</p:txBody>
      </p:sp>
      <p:pic>
        <p:nvPicPr>
          <p:cNvPr id="2050" name="Picture 2" descr="Image result for plan">
            <a:extLst>
              <a:ext uri="{FF2B5EF4-FFF2-40B4-BE49-F238E27FC236}">
                <a16:creationId xmlns:a16="http://schemas.microsoft.com/office/drawing/2014/main" id="{076312C4-3C97-4F5D-91CC-529246A7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0" y="2053496"/>
            <a:ext cx="5642354" cy="39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9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720F-DA00-468F-8BD4-43BC332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331"/>
            <a:ext cx="11029615" cy="1070890"/>
          </a:xfrm>
        </p:spPr>
        <p:txBody>
          <a:bodyPr/>
          <a:lstStyle/>
          <a:p>
            <a:r>
              <a:rPr lang="en-US" dirty="0"/>
              <a:t>What is machine comprehension?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D8AE-2C36-4520-B0EE-F6C96F67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1652" y="2305050"/>
            <a:ext cx="4421337" cy="2684523"/>
          </a:xfrm>
        </p:spPr>
        <p:txBody>
          <a:bodyPr/>
          <a:lstStyle/>
          <a:p>
            <a:pPr algn="r"/>
            <a:r>
              <a:rPr lang="en-US" dirty="0"/>
              <a:t>Given a text passage </a:t>
            </a:r>
            <a:r>
              <a:rPr lang="en-US" b="1" dirty="0"/>
              <a:t>P </a:t>
            </a:r>
          </a:p>
          <a:p>
            <a:pPr algn="r"/>
            <a:r>
              <a:rPr lang="en-US" dirty="0"/>
              <a:t>and a question </a:t>
            </a:r>
            <a:r>
              <a:rPr lang="en-US" b="1" dirty="0"/>
              <a:t>Q</a:t>
            </a:r>
            <a:r>
              <a:rPr lang="en-US" dirty="0"/>
              <a:t>, </a:t>
            </a:r>
          </a:p>
          <a:p>
            <a:pPr algn="r"/>
            <a:r>
              <a:rPr lang="en-US" dirty="0"/>
              <a:t>predict the answer </a:t>
            </a:r>
            <a:r>
              <a:rPr lang="en-US" b="1" dirty="0"/>
              <a:t>A </a:t>
            </a:r>
          </a:p>
          <a:p>
            <a:pPr algn="r"/>
            <a:r>
              <a:rPr lang="en-US" dirty="0"/>
              <a:t>using the information in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4A0C-A38D-4322-931E-066C686B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070101"/>
            <a:ext cx="8237741" cy="22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720F-DA00-468F-8BD4-43BC332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331"/>
            <a:ext cx="11029615" cy="1070890"/>
          </a:xfrm>
        </p:spPr>
        <p:txBody>
          <a:bodyPr/>
          <a:lstStyle/>
          <a:p>
            <a:r>
              <a:rPr lang="en-US" dirty="0"/>
              <a:t>Stanford Squad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0A546F-2D34-41B7-882B-23A9A7B8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518306"/>
            <a:ext cx="2493479" cy="2842363"/>
          </a:xfrm>
        </p:spPr>
        <p:txBody>
          <a:bodyPr/>
          <a:lstStyle/>
          <a:p>
            <a:r>
              <a:rPr lang="en-US" dirty="0"/>
              <a:t>100,000 + Questions</a:t>
            </a:r>
          </a:p>
          <a:p>
            <a:r>
              <a:rPr lang="en-US" dirty="0"/>
              <a:t>Crowdsourced</a:t>
            </a:r>
          </a:p>
          <a:p>
            <a:r>
              <a:rPr lang="en-US" dirty="0"/>
              <a:t>Corpus:  Wikipedia</a:t>
            </a:r>
          </a:p>
          <a:p>
            <a:r>
              <a:rPr lang="en-US" b="1" dirty="0"/>
              <a:t>A</a:t>
            </a:r>
            <a:r>
              <a:rPr lang="en-US" dirty="0"/>
              <a:t> is a sub-span of </a:t>
            </a:r>
            <a:r>
              <a:rPr lang="en-US" b="1" dirty="0"/>
              <a:t>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FEE3A-B205-4B03-A650-A76064ED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11" y="1910306"/>
            <a:ext cx="4527824" cy="32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9A72-B7A5-4C45-95C3-4CA20F90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900" y="2616200"/>
            <a:ext cx="3492500" cy="2933943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Internet assistant</a:t>
            </a:r>
          </a:p>
          <a:p>
            <a:r>
              <a:rPr lang="en-US" dirty="0"/>
              <a:t>Browser extension</a:t>
            </a:r>
          </a:p>
          <a:p>
            <a:r>
              <a:rPr lang="en-US" dirty="0"/>
              <a:t>User asks questions while browsing</a:t>
            </a:r>
          </a:p>
          <a:p>
            <a:r>
              <a:rPr lang="en-US" dirty="0"/>
              <a:t>Example: blog post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AB58C1-3ECC-4F64-8038-A389A738EDE4}"/>
              </a:ext>
            </a:extLst>
          </p:cNvPr>
          <p:cNvSpPr txBox="1">
            <a:spLocks/>
          </p:cNvSpPr>
          <p:nvPr/>
        </p:nvSpPr>
        <p:spPr>
          <a:xfrm>
            <a:off x="482600" y="2616200"/>
            <a:ext cx="3492500" cy="29339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Question-Answering chatbot</a:t>
            </a:r>
          </a:p>
          <a:p>
            <a:r>
              <a:rPr lang="en-US" dirty="0"/>
              <a:t>Car embedded bot</a:t>
            </a:r>
          </a:p>
          <a:p>
            <a:r>
              <a:rPr lang="en-US" dirty="0"/>
              <a:t>Car manual + services</a:t>
            </a:r>
          </a:p>
          <a:p>
            <a:r>
              <a:rPr lang="en-US" i="1" dirty="0"/>
              <a:t>What should be the tire pressure?</a:t>
            </a:r>
          </a:p>
          <a:p>
            <a:endParaRPr lang="en-US" dirty="0"/>
          </a:p>
        </p:txBody>
      </p:sp>
      <p:pic>
        <p:nvPicPr>
          <p:cNvPr id="1026" name="Picture 2" descr="Examples Examples">
            <a:extLst>
              <a:ext uri="{FF2B5EF4-FFF2-40B4-BE49-F238E27FC236}">
                <a16:creationId xmlns:a16="http://schemas.microsoft.com/office/drawing/2014/main" id="{28085570-783E-4A25-AC5D-87B9037B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7647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DD7CAC-4581-4D1A-8CEB-A92D87AB5462}"/>
              </a:ext>
            </a:extLst>
          </p:cNvPr>
          <p:cNvSpPr txBox="1">
            <a:spLocks/>
          </p:cNvSpPr>
          <p:nvPr/>
        </p:nvSpPr>
        <p:spPr>
          <a:xfrm>
            <a:off x="679784" y="6132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Motivation: Examples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EDA98E-C1AD-49AF-AA88-38BF36AF3400}"/>
              </a:ext>
            </a:extLst>
          </p:cNvPr>
          <p:cNvSpPr txBox="1">
            <a:spLocks/>
          </p:cNvSpPr>
          <p:nvPr/>
        </p:nvSpPr>
        <p:spPr>
          <a:xfrm>
            <a:off x="1219200" y="5859415"/>
            <a:ext cx="9423400" cy="385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PROBLEM: OTHER DOMAINS DON’T HAVE LUXURY DATASETS LIKE SQUAD!!!</a:t>
            </a:r>
          </a:p>
        </p:txBody>
      </p:sp>
    </p:spTree>
    <p:extLst>
      <p:ext uri="{BB962C8B-B14F-4D97-AF65-F5344CB8AC3E}">
        <p14:creationId xmlns:p14="http://schemas.microsoft.com/office/powerpoint/2010/main" val="2329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FB56-5F9D-4E6F-A850-92C53F4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Transfer knowledge from Squad to other corpora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530CB-0D9E-44B9-B4AC-CB54F67A9D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4961" y="1946903"/>
            <a:ext cx="7784402" cy="3927109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901774-B351-465A-A20D-3C46742F22FF}"/>
              </a:ext>
            </a:extLst>
          </p:cNvPr>
          <p:cNvSpPr txBox="1">
            <a:spLocks/>
          </p:cNvSpPr>
          <p:nvPr/>
        </p:nvSpPr>
        <p:spPr>
          <a:xfrm>
            <a:off x="949493" y="2297648"/>
            <a:ext cx="2493479" cy="2842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all" dirty="0">
                <a:solidFill>
                  <a:schemeClr val="accent2"/>
                </a:solidFill>
              </a:rPr>
              <a:t>Inspiration: Computer vision</a:t>
            </a:r>
          </a:p>
          <a:p>
            <a:pPr marL="0" indent="0">
              <a:buNone/>
            </a:pPr>
            <a:r>
              <a:rPr lang="en-US" cap="all" dirty="0">
                <a:solidFill>
                  <a:schemeClr val="accent2"/>
                </a:solidFill>
              </a:rPr>
              <a:t>Train with squad dataset</a:t>
            </a:r>
          </a:p>
          <a:p>
            <a:pPr marL="0" indent="0">
              <a:buNone/>
            </a:pPr>
            <a:r>
              <a:rPr lang="en-US" cap="all" dirty="0">
                <a:solidFill>
                  <a:schemeClr val="accent2"/>
                </a:solidFill>
              </a:rPr>
              <a:t>Fine tune In other domain</a:t>
            </a:r>
          </a:p>
        </p:txBody>
      </p:sp>
    </p:spTree>
    <p:extLst>
      <p:ext uri="{BB962C8B-B14F-4D97-AF65-F5344CB8AC3E}">
        <p14:creationId xmlns:p14="http://schemas.microsoft.com/office/powerpoint/2010/main" val="6715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DD69-FBE9-46A1-8D30-775EB06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Studying feasibility of transfer learning for machine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C5-A067-4526-9444-ECF4EFEC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cap="all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cap="all" dirty="0">
              <a:solidFill>
                <a:schemeClr val="accent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8CBB67-5EBB-4CD3-8A33-08D74D2C2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359280"/>
              </p:ext>
            </p:extLst>
          </p:nvPr>
        </p:nvGraphicFramePr>
        <p:xfrm>
          <a:off x="457199" y="2189292"/>
          <a:ext cx="7162802" cy="422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C682F3-CFB7-4590-8DC1-AD9D7C7FD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994" y="2863834"/>
            <a:ext cx="4056063" cy="2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7CE8-734E-47FE-9625-B8B8F960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67446B-317D-4E73-9BC2-D27FA5FD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196782"/>
              </p:ext>
            </p:extLst>
          </p:nvPr>
        </p:nvGraphicFramePr>
        <p:xfrm>
          <a:off x="444500" y="2582618"/>
          <a:ext cx="11302999" cy="341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578">
                  <a:extLst>
                    <a:ext uri="{9D8B030D-6E8A-4147-A177-3AD203B41FA5}">
                      <a16:colId xmlns:a16="http://schemas.microsoft.com/office/drawing/2014/main" val="1333530447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val="2224463571"/>
                    </a:ext>
                  </a:extLst>
                </a:gridCol>
                <a:gridCol w="1607212">
                  <a:extLst>
                    <a:ext uri="{9D8B030D-6E8A-4147-A177-3AD203B41FA5}">
                      <a16:colId xmlns:a16="http://schemas.microsoft.com/office/drawing/2014/main" val="137813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 (LR =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(LR = 0.5)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0605"/>
                  </a:ext>
                </a:extLst>
              </a:tr>
              <a:tr h="344332">
                <a:tc>
                  <a:txBody>
                    <a:bodyPr/>
                    <a:lstStyle/>
                    <a:p>
                      <a:r>
                        <a:rPr lang="en-US" dirty="0"/>
                        <a:t>R-NET + SQUAD (STATE OF THE ART)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0.88764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5080"/>
                  </a:ext>
                </a:extLst>
              </a:tr>
              <a:tr h="344332">
                <a:tc>
                  <a:txBody>
                    <a:bodyPr/>
                    <a:lstStyle/>
                    <a:p>
                      <a:r>
                        <a:rPr lang="en-US" dirty="0"/>
                        <a:t>BI-DAF + SQUAD (OUR BASE MODEL)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0.7568401 (0.773)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81511"/>
                  </a:ext>
                </a:extLst>
              </a:tr>
              <a:tr h="344332">
                <a:tc>
                  <a:txBody>
                    <a:bodyPr/>
                    <a:lstStyle/>
                    <a:p>
                      <a:r>
                        <a:rPr lang="en-US" dirty="0"/>
                        <a:t>BI-DAF + MS-MARCO (NO TRANSFER, 500 EXAMPLES)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566"/>
                  </a:ext>
                </a:extLst>
              </a:tr>
              <a:tr h="344332">
                <a:tc>
                  <a:txBody>
                    <a:bodyPr/>
                    <a:lstStyle/>
                    <a:p>
                      <a:r>
                        <a:rPr lang="en-US" dirty="0"/>
                        <a:t>BI-DAF + SQUAD (DIRECT EVALUATION ON MS-MARCO)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48125"/>
                  </a:ext>
                </a:extLst>
              </a:tr>
              <a:tr h="4942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BI-DAF + SQUAD + MS-MARCO (131 EXAMPLES)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40083"/>
                  </a:ext>
                </a:extLst>
              </a:tr>
              <a:tr h="3443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BI-DAF + SQUAD + MS-MARCO (250 EXAMPLES)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11912"/>
                  </a:ext>
                </a:extLst>
              </a:tr>
              <a:tr h="4497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BI-DAF + SQUAD + MS-MARCO (500 EXAMPLES)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0.56014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0.59145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45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5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A26A-EF7E-446F-81ED-ECE54760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190C-247E-415C-AAB2-B88B27CB6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4F29-CB38-4B41-B845-F3342FA43A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ACCURACY / F1: GOOD START BUT CAN BE IMPROVED!</a:t>
            </a:r>
          </a:p>
          <a:p>
            <a:r>
              <a:rPr lang="en-US" dirty="0"/>
              <a:t>IS IT THE KIND OF QUESTION? NO! F1 SCORES ARE SIMILAR ACROSS QUESTION CATEGORIES</a:t>
            </a:r>
          </a:p>
          <a:p>
            <a:pPr lvl="1"/>
            <a:r>
              <a:rPr lang="en-US" dirty="0"/>
              <a:t>NUMERIC (28.4%)</a:t>
            </a:r>
          </a:p>
          <a:p>
            <a:pPr lvl="1"/>
            <a:r>
              <a:rPr lang="en-US" dirty="0"/>
              <a:t>DESCRIPTION (52.6%)</a:t>
            </a:r>
          </a:p>
          <a:p>
            <a:pPr lvl="1"/>
            <a:r>
              <a:rPr lang="en-US" dirty="0"/>
              <a:t>LOCATION (5.7%)</a:t>
            </a:r>
          </a:p>
          <a:p>
            <a:r>
              <a:rPr lang="en-US" dirty="0"/>
              <a:t>LOW PERFORMANCE: </a:t>
            </a:r>
          </a:p>
          <a:p>
            <a:pPr lvl="1"/>
            <a:r>
              <a:rPr lang="en-US" dirty="0"/>
              <a:t>INFORMAL WRITING, SOCIAL NETWORKS, NEWS, SLANG!</a:t>
            </a:r>
          </a:p>
          <a:p>
            <a:pPr lvl="1"/>
            <a:r>
              <a:rPr lang="en-US" dirty="0"/>
              <a:t>WHY QUESTIONS</a:t>
            </a:r>
          </a:p>
          <a:p>
            <a:pPr lvl="1"/>
            <a:r>
              <a:rPr lang="en-US" dirty="0"/>
              <a:t>QUESTIONS WITH NO ANSWER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A1C7F-0798-402A-AA81-5E94B2D8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E11A9-5683-4BA2-AD19-ACC5A1E139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IN-PROGRESS:  WEB NAVIGATION ASSISTANT CHAT BOT WITH MODEL</a:t>
            </a:r>
          </a:p>
          <a:p>
            <a:r>
              <a:rPr lang="en-US" dirty="0"/>
              <a:t>STUDY NOT FREEZING EMBEDDING LAYER DURING FINE TUNING</a:t>
            </a:r>
          </a:p>
          <a:p>
            <a:r>
              <a:rPr lang="en-US" dirty="0"/>
              <a:t>REPEAT FOR OTHER NON ATTENTION-BASED ARCHITECTURES SUCH AS R-NET</a:t>
            </a:r>
          </a:p>
          <a:p>
            <a:r>
              <a:rPr lang="en-US" dirty="0"/>
              <a:t>REPEAT FOR ENSEMBLES USED IN STATE OF THE 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3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1297</TotalTime>
  <Words>398</Words>
  <Application>Microsoft Office PowerPoint</Application>
  <PresentationFormat>Widescreen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Transfer learning for Machine reading comprehension</vt:lpstr>
      <vt:lpstr>Agenda</vt:lpstr>
      <vt:lpstr>What is machine comprehension?</vt:lpstr>
      <vt:lpstr>Stanford Squad dataset</vt:lpstr>
      <vt:lpstr>PowerPoint Presentation</vt:lpstr>
      <vt:lpstr>Goal: Transfer knowledge from Squad to other corpora</vt:lpstr>
      <vt:lpstr>Method: Studying feasibility of transfer learning for machine comprehension</vt:lpstr>
      <vt:lpstr>Results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Machine reading comprehension</dc:title>
  <dc:creator>Carlos Castro</dc:creator>
  <cp:lastModifiedBy>Carlos Castro</cp:lastModifiedBy>
  <cp:revision>58</cp:revision>
  <dcterms:created xsi:type="dcterms:W3CDTF">2018-04-16T23:00:07Z</dcterms:created>
  <dcterms:modified xsi:type="dcterms:W3CDTF">2018-04-18T22:50:08Z</dcterms:modified>
</cp:coreProperties>
</file>