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1509-0A7D-4D0B-8BA7-BFB45BDB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F1BDA-834D-427E-B54D-B7D1BA92E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AA657-00A4-4CAC-B4EB-0D254033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67DF8-9030-4842-8F53-F1C33B20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17490-B17E-45CC-A925-DDDF3681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AA44-E293-470E-970F-00AD2709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C1610A-9227-4A5C-BB73-22534E54E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B8F59-6758-42B0-AA93-CEFA1FC7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56C8F-1B2B-456A-B218-C55F532A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B2158-3AA1-417D-A9CD-E9E5F25E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0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11B572-9EC5-4613-88F2-6F03A479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369701-ECC5-4EE0-95DF-9AD6516E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9423E-E443-4118-BC35-602AD2A3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6B247-E743-45B9-B786-FF0CC216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F445A-C922-40F2-AD96-110C6174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1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17A99-DE42-44AA-8E03-9C6F72B4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BA46D-DD5D-4ABB-8559-250A54D7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FEFD5-56B0-4E01-ACB0-68C059DB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626AE-A458-422A-A3F3-1598DB99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112DB-EF53-4A4C-9F61-99527F74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5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FAFB-83D8-4EED-ACEE-3190ACCF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14852-7253-4C4A-B8B4-0C1BDC93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17B41-D7D1-4E0E-AF07-F931961D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F0A00-4302-4C8B-A2AA-74167FFF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1F703-734A-4B65-AA87-783F4D7F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391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061E-11FE-4F7C-8FAA-21FA049A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3D797-DBD3-4ED8-9C0A-FC43BCE86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EB465-B61F-4093-B8CC-C57F9657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2DE3D-C2A9-4492-AC32-C6142B5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FF22A-FB1E-41FB-A212-F54225CC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9AD7B0-0D27-4922-A249-E8363170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243D-4BE9-4CF4-BE97-0A9C7786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F6207-EE2E-4CC9-9907-91D4B257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A4E170-27C3-4762-A810-73FD498B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E4EBC4-D77F-4CE3-89F6-DA8AEEEBF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629F98-15F6-4879-A3B6-D13CAD498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C79116-F62A-4A26-9FD9-D3FAA862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B7EFC-F906-4AA0-8169-C5812840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4BC654-D129-4733-8105-B99D2A7F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31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4E312-24BC-4B88-935E-BF0E8F9F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90BB5C-C819-44BF-8250-01D12437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169196-2E99-441A-B3E3-14A69B6B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F32492-BE29-4B8F-AA32-20D68C25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9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4F3D74-0605-40DA-92B9-61931520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5861D3-E396-4279-8F38-6854B4B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9D8CA-C5FC-48D9-95B2-26EF9098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71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90ACC-D9CE-44F1-A874-739EC4A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5AEEB-769D-467B-9FEE-35DE7FA9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EC1AE-C4E6-4C35-9F2F-DA93853FD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CAF9A-102A-4723-B7AE-801A2AC3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F56F7E-73AB-49D2-971C-018B6297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680E7-CD57-4010-9F24-FFB50842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1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FFCBC-3219-4B37-A03F-485EA6CD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4A8A1D-102B-4EB6-8042-6732A95A0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26546F-C19F-46FF-99DA-07BD2FD4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87EC5A-C03B-4F50-8E93-127C60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4F8481-A2B1-4790-BDBA-92CAEBA4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8F20F9-58C8-40F3-879A-112948D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0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EABA29-F715-4AE5-8227-7D7B6AD8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494FB9-E485-4B6C-A95D-CF26C8BB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1B172-F35F-4546-9552-97BC5144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01AB-EE4D-4B9B-B5F8-F3DB86AFEB05}" type="datetimeFigureOut">
              <a:rPr lang="es-CO" smtClean="0"/>
              <a:t>20/03/2023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1B06FC-7C32-4439-A984-C4AB6D45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5033A-C945-45C8-A22E-6110798F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3F5A-442D-4C2E-B896-8E0DE2118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2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62F4D-0584-4470-A69E-E93D6BB941C9}"/>
              </a:ext>
            </a:extLst>
          </p:cNvPr>
          <p:cNvSpPr txBox="1"/>
          <p:nvPr/>
        </p:nvSpPr>
        <p:spPr>
          <a:xfrm>
            <a:off x="801278" y="2386552"/>
            <a:ext cx="1049203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DISEÑO ARQUITECTONICO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B59EDD-69BD-4313-9D3F-FD329CCB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1" y="3003479"/>
            <a:ext cx="2168165" cy="247865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D18B6CF-F16B-4CFE-9E84-4AB83F86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17" y="3003474"/>
            <a:ext cx="2203249" cy="247865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CF89508-2DF9-461D-B829-755E9E33F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35" y="3003474"/>
            <a:ext cx="2186737" cy="24786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4AB2B47-0479-4A19-8C6A-212A7219E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701" y="3003474"/>
            <a:ext cx="2201472" cy="2478655"/>
          </a:xfrm>
          <a:prstGeom prst="rect">
            <a:avLst/>
          </a:prstGeom>
        </p:spPr>
      </p:pic>
      <p:pic>
        <p:nvPicPr>
          <p:cNvPr id="19" name="Gráfico 18" descr="Sol">
            <a:extLst>
              <a:ext uri="{FF2B5EF4-FFF2-40B4-BE49-F238E27FC236}">
                <a16:creationId xmlns:a16="http://schemas.microsoft.com/office/drawing/2014/main" id="{C746BAD4-01C2-4371-8460-21FC753D7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6903" y="4025989"/>
            <a:ext cx="914400" cy="914400"/>
          </a:xfrm>
          <a:prstGeom prst="rect">
            <a:avLst/>
          </a:prstGeom>
        </p:spPr>
      </p:pic>
      <p:pic>
        <p:nvPicPr>
          <p:cNvPr id="17" name="Gráfico 16" descr="Cursor">
            <a:extLst>
              <a:ext uri="{FF2B5EF4-FFF2-40B4-BE49-F238E27FC236}">
                <a16:creationId xmlns:a16="http://schemas.microsoft.com/office/drawing/2014/main" id="{9CA2C42E-2F7C-4EC7-91AF-8EB523FA5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518" y="42968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62F4D-0584-4470-A69E-E93D6BB941C9}"/>
              </a:ext>
            </a:extLst>
          </p:cNvPr>
          <p:cNvSpPr txBox="1"/>
          <p:nvPr/>
        </p:nvSpPr>
        <p:spPr>
          <a:xfrm>
            <a:off x="801278" y="2386552"/>
            <a:ext cx="1049203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NOMBRE DEL PROYECTO : DOÑA MARCELA Y CARLOS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8E732-E057-4E22-91BB-6A1634D8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89" y="2845316"/>
            <a:ext cx="7035600" cy="396000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25762DC-784A-4657-99E5-F487CEA95CAB}"/>
              </a:ext>
            </a:extLst>
          </p:cNvPr>
          <p:cNvSpPr/>
          <p:nvPr/>
        </p:nvSpPr>
        <p:spPr>
          <a:xfrm>
            <a:off x="9082724" y="5037467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28BAD15-D411-4818-BDF9-C7D2090ABC17}"/>
              </a:ext>
            </a:extLst>
          </p:cNvPr>
          <p:cNvSpPr/>
          <p:nvPr/>
        </p:nvSpPr>
        <p:spPr>
          <a:xfrm rot="10800000">
            <a:off x="3109277" y="4825316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Gráfico 11" descr="Sol">
            <a:extLst>
              <a:ext uri="{FF2B5EF4-FFF2-40B4-BE49-F238E27FC236}">
                <a16:creationId xmlns:a16="http://schemas.microsoft.com/office/drawing/2014/main" id="{2C0F6C27-52A1-4800-AD04-2D08FBC3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4005" y="4825316"/>
            <a:ext cx="914400" cy="914400"/>
          </a:xfrm>
          <a:prstGeom prst="rect">
            <a:avLst/>
          </a:prstGeom>
        </p:spPr>
      </p:pic>
      <p:pic>
        <p:nvPicPr>
          <p:cNvPr id="13" name="Gráfico 12" descr="Cursor">
            <a:extLst>
              <a:ext uri="{FF2B5EF4-FFF2-40B4-BE49-F238E27FC236}">
                <a16:creationId xmlns:a16="http://schemas.microsoft.com/office/drawing/2014/main" id="{6CE164C2-51C9-4BDA-9FF0-B5AB84497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3620" y="5096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A659DF6-64E1-4504-A9E6-1CE8D261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60" y="2845316"/>
            <a:ext cx="7035600" cy="3960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62F4D-0584-4470-A69E-E93D6BB941C9}"/>
              </a:ext>
            </a:extLst>
          </p:cNvPr>
          <p:cNvSpPr txBox="1"/>
          <p:nvPr/>
        </p:nvSpPr>
        <p:spPr>
          <a:xfrm>
            <a:off x="801278" y="2386552"/>
            <a:ext cx="1049203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NOMBRE DEL PROYECTO : DOÑA MARCELA Y CARLOS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25762DC-784A-4657-99E5-F487CEA95CAB}"/>
              </a:ext>
            </a:extLst>
          </p:cNvPr>
          <p:cNvSpPr/>
          <p:nvPr/>
        </p:nvSpPr>
        <p:spPr>
          <a:xfrm>
            <a:off x="9082724" y="5037467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28BAD15-D411-4818-BDF9-C7D2090ABC17}"/>
              </a:ext>
            </a:extLst>
          </p:cNvPr>
          <p:cNvSpPr/>
          <p:nvPr/>
        </p:nvSpPr>
        <p:spPr>
          <a:xfrm rot="10800000">
            <a:off x="3109277" y="4825316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Gráfico 11" descr="Sol">
            <a:extLst>
              <a:ext uri="{FF2B5EF4-FFF2-40B4-BE49-F238E27FC236}">
                <a16:creationId xmlns:a16="http://schemas.microsoft.com/office/drawing/2014/main" id="{2C0F6C27-52A1-4800-AD04-2D08FBC3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4005" y="4825316"/>
            <a:ext cx="914400" cy="914400"/>
          </a:xfrm>
          <a:prstGeom prst="rect">
            <a:avLst/>
          </a:prstGeom>
        </p:spPr>
      </p:pic>
      <p:pic>
        <p:nvPicPr>
          <p:cNvPr id="13" name="Gráfico 12" descr="Cursor">
            <a:extLst>
              <a:ext uri="{FF2B5EF4-FFF2-40B4-BE49-F238E27FC236}">
                <a16:creationId xmlns:a16="http://schemas.microsoft.com/office/drawing/2014/main" id="{6CE164C2-51C9-4BDA-9FF0-B5AB84497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3620" y="5096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3E408C-4CC3-4031-B103-B10704B1F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41" y="2856204"/>
            <a:ext cx="7035600" cy="3960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62F4D-0584-4470-A69E-E93D6BB941C9}"/>
              </a:ext>
            </a:extLst>
          </p:cNvPr>
          <p:cNvSpPr txBox="1"/>
          <p:nvPr/>
        </p:nvSpPr>
        <p:spPr>
          <a:xfrm>
            <a:off x="801278" y="2386552"/>
            <a:ext cx="1049203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NOMBRE DEL PROYECTO : DOÑA MARCELA Y CARLOS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25762DC-784A-4657-99E5-F487CEA95CAB}"/>
              </a:ext>
            </a:extLst>
          </p:cNvPr>
          <p:cNvSpPr/>
          <p:nvPr/>
        </p:nvSpPr>
        <p:spPr>
          <a:xfrm>
            <a:off x="9082724" y="5037467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28BAD15-D411-4818-BDF9-C7D2090ABC17}"/>
              </a:ext>
            </a:extLst>
          </p:cNvPr>
          <p:cNvSpPr/>
          <p:nvPr/>
        </p:nvSpPr>
        <p:spPr>
          <a:xfrm rot="10800000">
            <a:off x="3109277" y="4825316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Gráfico 11" descr="Sol">
            <a:extLst>
              <a:ext uri="{FF2B5EF4-FFF2-40B4-BE49-F238E27FC236}">
                <a16:creationId xmlns:a16="http://schemas.microsoft.com/office/drawing/2014/main" id="{2C0F6C27-52A1-4800-AD04-2D08FBC3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4005" y="4825316"/>
            <a:ext cx="914400" cy="914400"/>
          </a:xfrm>
          <a:prstGeom prst="rect">
            <a:avLst/>
          </a:prstGeom>
        </p:spPr>
      </p:pic>
      <p:pic>
        <p:nvPicPr>
          <p:cNvPr id="13" name="Gráfico 12" descr="Cursor">
            <a:extLst>
              <a:ext uri="{FF2B5EF4-FFF2-40B4-BE49-F238E27FC236}">
                <a16:creationId xmlns:a16="http://schemas.microsoft.com/office/drawing/2014/main" id="{6CE164C2-51C9-4BDA-9FF0-B5AB84497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3620" y="5096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0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12E11-4DC4-46B3-9810-7EC95CB4F0C7}"/>
              </a:ext>
            </a:extLst>
          </p:cNvPr>
          <p:cNvSpPr txBox="1"/>
          <p:nvPr/>
        </p:nvSpPr>
        <p:spPr>
          <a:xfrm>
            <a:off x="1057369" y="2386552"/>
            <a:ext cx="10229657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DISEÑO ESTRUCTURAL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B23644-C99A-4BA4-AEFF-4B24A41C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2786662"/>
            <a:ext cx="3327889" cy="30296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14C777-22F0-42CF-A81B-E795C242AD26}"/>
              </a:ext>
            </a:extLst>
          </p:cNvPr>
          <p:cNvSpPr txBox="1"/>
          <p:nvPr/>
        </p:nvSpPr>
        <p:spPr>
          <a:xfrm>
            <a:off x="1140872" y="5816338"/>
            <a:ext cx="30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Edificio 14 pisos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0FF16CC-4FB8-45DB-90E8-C4575487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82" y="2786662"/>
            <a:ext cx="3327889" cy="302967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BE176C0-9B3B-4A2B-B2B8-91615618B5FF}"/>
              </a:ext>
            </a:extLst>
          </p:cNvPr>
          <p:cNvSpPr txBox="1"/>
          <p:nvPr/>
        </p:nvSpPr>
        <p:spPr>
          <a:xfrm>
            <a:off x="4743480" y="5816338"/>
            <a:ext cx="30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Edificio 14 pisos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E5B7F59-DB7D-4FA8-8BF3-B60470EA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415" y="2786662"/>
            <a:ext cx="3327889" cy="302967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D4FA406A-79D7-4715-B317-239A8ABAA7DA}"/>
              </a:ext>
            </a:extLst>
          </p:cNvPr>
          <p:cNvSpPr txBox="1"/>
          <p:nvPr/>
        </p:nvSpPr>
        <p:spPr>
          <a:xfrm>
            <a:off x="8656313" y="5816338"/>
            <a:ext cx="30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Edificio 14 pisos</a:t>
            </a:r>
          </a:p>
        </p:txBody>
      </p:sp>
    </p:spTree>
    <p:extLst>
      <p:ext uri="{BB962C8B-B14F-4D97-AF65-F5344CB8AC3E}">
        <p14:creationId xmlns:p14="http://schemas.microsoft.com/office/powerpoint/2010/main" val="80448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12E11-4DC4-46B3-9810-7EC95CB4F0C7}"/>
              </a:ext>
            </a:extLst>
          </p:cNvPr>
          <p:cNvSpPr txBox="1"/>
          <p:nvPr/>
        </p:nvSpPr>
        <p:spPr>
          <a:xfrm>
            <a:off x="953678" y="2360553"/>
            <a:ext cx="1033963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NOMBRE DEL PROYECTO: EDIFICIO 14 PISOS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0FF16CC-4FB8-45DB-90E8-C4575487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84" y="2887850"/>
            <a:ext cx="4203603" cy="3826917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93C8CF7-0DA8-48EF-9414-79B0FE4A07F3}"/>
              </a:ext>
            </a:extLst>
          </p:cNvPr>
          <p:cNvSpPr/>
          <p:nvPr/>
        </p:nvSpPr>
        <p:spPr>
          <a:xfrm>
            <a:off x="8667945" y="4764089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2976439E-D118-40BA-A3FF-DE19B75211D4}"/>
              </a:ext>
            </a:extLst>
          </p:cNvPr>
          <p:cNvSpPr/>
          <p:nvPr/>
        </p:nvSpPr>
        <p:spPr>
          <a:xfrm rot="10800000">
            <a:off x="2694498" y="4551938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Gráfico 22" descr="Sol">
            <a:extLst>
              <a:ext uri="{FF2B5EF4-FFF2-40B4-BE49-F238E27FC236}">
                <a16:creationId xmlns:a16="http://schemas.microsoft.com/office/drawing/2014/main" id="{4B090031-4902-4536-AC61-D381CA725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9226" y="4551938"/>
            <a:ext cx="914400" cy="914400"/>
          </a:xfrm>
          <a:prstGeom prst="rect">
            <a:avLst/>
          </a:prstGeom>
        </p:spPr>
      </p:pic>
      <p:pic>
        <p:nvPicPr>
          <p:cNvPr id="24" name="Gráfico 23" descr="Cursor">
            <a:extLst>
              <a:ext uri="{FF2B5EF4-FFF2-40B4-BE49-F238E27FC236}">
                <a16:creationId xmlns:a16="http://schemas.microsoft.com/office/drawing/2014/main" id="{B1C90AEE-310E-4F11-9AAA-06E7C0789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8841" y="4822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DD8EB0-0931-4872-B04A-92BFE442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94" y="3078152"/>
            <a:ext cx="7628281" cy="37798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85A767-7BF2-4D82-AAFD-59DAD8B95D31}"/>
              </a:ext>
            </a:extLst>
          </p:cNvPr>
          <p:cNvSpPr txBox="1"/>
          <p:nvPr/>
        </p:nvSpPr>
        <p:spPr>
          <a:xfrm>
            <a:off x="801278" y="738847"/>
            <a:ext cx="1049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PORTAFOLIO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D7A347-2591-4BA6-AFD4-D4FEFA49E80E}"/>
              </a:ext>
            </a:extLst>
          </p:cNvPr>
          <p:cNvSpPr txBox="1"/>
          <p:nvPr/>
        </p:nvSpPr>
        <p:spPr>
          <a:xfrm>
            <a:off x="801278" y="1677971"/>
            <a:ext cx="10674286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Nos encanta diseñar y construir espacios que produzcan un efecto positivo para nuestros clientes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12E11-4DC4-46B3-9810-7EC95CB4F0C7}"/>
              </a:ext>
            </a:extLst>
          </p:cNvPr>
          <p:cNvSpPr txBox="1"/>
          <p:nvPr/>
        </p:nvSpPr>
        <p:spPr>
          <a:xfrm>
            <a:off x="801278" y="2388911"/>
            <a:ext cx="1049203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sz="2000" dirty="0"/>
              <a:t>NOMBRE DEL PROYECTO: EDIFICIO 14 PISOS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88DFA6D-B964-4A28-BF1C-6CDE5C16E689}"/>
              </a:ext>
            </a:extLst>
          </p:cNvPr>
          <p:cNvSpPr/>
          <p:nvPr/>
        </p:nvSpPr>
        <p:spPr>
          <a:xfrm>
            <a:off x="8903616" y="4478715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711C483-AC33-4D93-9534-C06E2C466DB4}"/>
              </a:ext>
            </a:extLst>
          </p:cNvPr>
          <p:cNvSpPr/>
          <p:nvPr/>
        </p:nvSpPr>
        <p:spPr>
          <a:xfrm rot="10800000">
            <a:off x="2930169" y="4266564"/>
            <a:ext cx="560896" cy="43007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Gráfico 12" descr="Sol">
            <a:extLst>
              <a:ext uri="{FF2B5EF4-FFF2-40B4-BE49-F238E27FC236}">
                <a16:creationId xmlns:a16="http://schemas.microsoft.com/office/drawing/2014/main" id="{3000D781-5333-40BE-95AA-A90481606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4897" y="4266564"/>
            <a:ext cx="914400" cy="914400"/>
          </a:xfrm>
          <a:prstGeom prst="rect">
            <a:avLst/>
          </a:prstGeom>
        </p:spPr>
      </p:pic>
      <p:pic>
        <p:nvPicPr>
          <p:cNvPr id="14" name="Gráfico 13" descr="Cursor">
            <a:extLst>
              <a:ext uri="{FF2B5EF4-FFF2-40B4-BE49-F238E27FC236}">
                <a16:creationId xmlns:a16="http://schemas.microsoft.com/office/drawing/2014/main" id="{2630B319-C4DF-46C5-9677-1BF987193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4512" y="4537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3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156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4</cp:revision>
  <dcterms:created xsi:type="dcterms:W3CDTF">2023-03-20T16:38:59Z</dcterms:created>
  <dcterms:modified xsi:type="dcterms:W3CDTF">2023-03-20T17:03:06Z</dcterms:modified>
</cp:coreProperties>
</file>