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6489" autoAdjust="0"/>
  </p:normalViewPr>
  <p:slideViewPr>
    <p:cSldViewPr>
      <p:cViewPr varScale="1">
        <p:scale>
          <a:sx n="67" d="100"/>
          <a:sy n="67" d="100"/>
        </p:scale>
        <p:origin x="90" y="4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CB2973-D336-452B-B4A0-21633269AD61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49374-290D-4505-AD62-0903668B55D3}" type="datetime1">
              <a:rPr lang="es-ES" noProof="0" smtClean="0"/>
              <a:pPr/>
              <a:t>08/09/2021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070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461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884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421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86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540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571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9645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7570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175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uadrado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ectángulo redondeado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4C951F-3B9C-425E-9DD8-327B34527B11}" type="datetime1">
              <a:rPr lang="es-ES" noProof="0" smtClean="0"/>
              <a:pPr/>
              <a:t>08/09/2021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EB1CD-E5DE-41D9-A4E4-E66759A01C8F}" type="datetime1">
              <a:rPr lang="es-ES" noProof="0" smtClean="0"/>
              <a:pPr/>
              <a:t>08/09/2021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uadrado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ectángulo redondeado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grpSp>
        <p:nvGrpSpPr>
          <p:cNvPr id="15" name="gráfico de la parte inferior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orma libre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7" name="Rectángulo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43458B-2432-4352-9935-B96DA5E96F0D}" type="datetime1">
              <a:rPr lang="es-ES" noProof="0" smtClean="0"/>
              <a:pPr/>
              <a:t>08/09/2021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F16B97-2C80-4474-AC9F-E613C3D14EDF}" type="datetime1">
              <a:rPr lang="es-ES" noProof="0" smtClean="0"/>
              <a:pPr/>
              <a:t>08/09/2021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uadrado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ectángulo redondeado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grpSp>
        <p:nvGrpSpPr>
          <p:cNvPr id="19" name="gráfico de la parte inferior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orma libre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1" name="Rectángulo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65AD35-AD62-477B-90DE-02A8AF84A389}" type="datetime1">
              <a:rPr lang="es-ES" noProof="0" smtClean="0"/>
              <a:pPr/>
              <a:t>08/09/2021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7F741B-C8D3-4A24-ACF1-9BF4C6246480}" type="datetime1">
              <a:rPr lang="es-ES" noProof="0" smtClean="0"/>
              <a:pPr/>
              <a:t>08/09/2021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31DDD2-8E64-4FC3-A335-AF2EF394E5BE}" type="datetime1">
              <a:rPr lang="es-ES" noProof="0" smtClean="0"/>
              <a:pPr/>
              <a:t>08/09/2021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28FCF6-46E4-41BD-AD14-76583AC6225D}" type="datetime1">
              <a:rPr lang="es-ES" noProof="0" smtClean="0"/>
              <a:pPr/>
              <a:t>08/09/2021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de la parte inferior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orma libre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Rectángulo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0A4CFF-CF1D-4571-B388-3A8F6E2AB4C8}" type="datetime1">
              <a:rPr lang="es-ES" smtClean="0"/>
              <a:pPr/>
              <a:t>08/09/2021</a:t>
            </a:fld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A70FE6-92D4-4980-AB39-764E33E298B9}" type="datetime1">
              <a:rPr lang="es-ES" noProof="0" smtClean="0"/>
              <a:pPr/>
              <a:t>08/09/2021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4A03E11-FE9E-49AC-947B-236D0B46C2BE}" type="datetime1">
              <a:rPr lang="es-ES" noProof="0" smtClean="0"/>
              <a:pPr/>
              <a:t>08/09/2021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de la parte inferior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orma libre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8" name="Rectángulo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grpSp>
        <p:nvGrpSpPr>
          <p:cNvPr id="7" name="cuadrado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ectángulo redondeado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67241A0-795B-43A4-BD95-E0D3C99F7642}" type="datetime1">
              <a:rPr lang="es-ES" noProof="0" smtClean="0"/>
              <a:pPr/>
              <a:t>08/09/2021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taurante La Cucharita, Cali, Calle 10 #62C-26 Autopista Sur - Opiniones  del restaurante">
            <a:extLst>
              <a:ext uri="{FF2B5EF4-FFF2-40B4-BE49-F238E27FC236}">
                <a16:creationId xmlns:a16="http://schemas.microsoft.com/office/drawing/2014/main" id="{C57C9A82-D654-48C4-9C2B-F53E41808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28" y="2132856"/>
            <a:ext cx="8667327" cy="45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MOCAP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C6AC1AFF-AAEF-4316-A133-2EAF9180B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96" y="2038796"/>
            <a:ext cx="8348589" cy="214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lista</a:t>
            </a:r>
          </a:p>
        </p:txBody>
      </p:sp>
    </p:spTree>
    <p:extLst>
      <p:ext uri="{BB962C8B-B14F-4D97-AF65-F5344CB8AC3E}">
        <p14:creationId xmlns:p14="http://schemas.microsoft.com/office/powerpoint/2010/main" val="244857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lista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CFC8A5B-4BCB-40D9-A021-84FDA538E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24" y="1700808"/>
            <a:ext cx="575390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lista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912443-D630-4B4E-A2FB-3B5FAB55D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173" y="1844824"/>
            <a:ext cx="6396477" cy="41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lista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CD4F64-66BE-4E6F-8B32-F2B1283FC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832" y="1340768"/>
            <a:ext cx="4749159" cy="51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0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050263-383C-4975-9C3B-B7E4FB397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08" y="368660"/>
            <a:ext cx="5772956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6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4E23AD3-59BD-4682-8A83-82DF037B8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541" y="1371312"/>
            <a:ext cx="4266119" cy="431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5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5B7703F-58DD-4D9C-BEB7-BF442EE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014" y="1556792"/>
            <a:ext cx="4086795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4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lista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D1D0E1-7807-4C6D-8B3D-A1E362663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488" y="1844824"/>
            <a:ext cx="4105848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9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7C72F22-280C-41EF-ADA7-7CD738D97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24" y="332656"/>
            <a:ext cx="6408712" cy="635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6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cina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745_TF02787942.potx" id="{A91EF631-4122-4EBA-8019-60FC57DF5C6B}" vid="{1917DBFF-73CC-407A-A7A2-17BBCF700EC6}"/>
    </a:ext>
  </a:extLst>
</a:theme>
</file>

<file path=ppt/theme/theme2.xml><?xml version="1.0" encoding="utf-8"?>
<a:theme xmlns:a="http://schemas.openxmlformats.org/drawingml/2006/main" name="Tema d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40262f94-9f35-4ac3-9a90-690165a166b7"/>
    <ds:schemaRef ds:uri="a4f35948-e619-41b3-aa29-22878b09cfd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 alimentos frescos (panorámica)</Template>
  <TotalTime>11</TotalTime>
  <Words>46</Words>
  <Application>Microsoft Office PowerPoint</Application>
  <PresentationFormat>Personalizado</PresentationFormat>
  <Paragraphs>16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Constantia</vt:lpstr>
      <vt:lpstr>Cocina 16x9</vt:lpstr>
      <vt:lpstr>MOCAP</vt:lpstr>
      <vt:lpstr>Título y diseño de contenido con lista</vt:lpstr>
      <vt:lpstr>Título y diseño de contenido con lista</vt:lpstr>
      <vt:lpstr>Título y diseño de contenido con lista</vt:lpstr>
      <vt:lpstr>Presentación de PowerPoint</vt:lpstr>
      <vt:lpstr>Presentación de PowerPoint</vt:lpstr>
      <vt:lpstr>Presentación de PowerPoint</vt:lpstr>
      <vt:lpstr>Título y diseño de contenido con lista</vt:lpstr>
      <vt:lpstr>Presentación de PowerPoint</vt:lpstr>
      <vt:lpstr>Título y diseño de contenido con lista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MOCAP</dc:title>
  <dc:creator>carlos tafurt burbano</dc:creator>
  <cp:lastModifiedBy>carlos tafurt burbano</cp:lastModifiedBy>
  <cp:revision>1</cp:revision>
  <dcterms:created xsi:type="dcterms:W3CDTF">2021-09-08T13:13:36Z</dcterms:created>
  <dcterms:modified xsi:type="dcterms:W3CDTF">2021-09-08T13:24:44Z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