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38C4-BF8C-3099-FEE4-088843E7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95C6-548D-A80F-D457-3BD13DBB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A328-683A-DB02-0360-A7C31E41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1CBF-6383-26D0-EF69-1A2910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BCE8-D49A-8379-27F2-6707671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1FB-EA23-19BE-6B24-1838E7B5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B783-231E-7261-C5EA-A7956741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2F60-D970-8369-119D-903678E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F0A5-067B-FBE0-330B-705E9DEE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1F98-25B4-87F2-391E-78594FFD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5237-66A8-7605-74B9-A8C76F457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E427-1F7A-4577-2658-80479108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A8E5-40DC-D3BD-689C-5E04BD93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2E4E-5F7F-E5C0-0731-2DE968CA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DC46-8285-D351-AA55-585F427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251A-A938-037F-FBF0-3C9C3B3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0B3A-2B9A-AAC1-B4A0-1BD0F46E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A3B9-813C-FF08-1748-BD2C795E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B200-6F5E-1209-C6E6-98B18977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72D5-EBB6-C51A-02EA-857CEEF5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4904-EA9D-8753-0022-5928E0E2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DCE-3E82-8428-A957-1FF0235D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608-91F7-8673-F374-65E70DEB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01A1-5A53-5B19-FD39-CA4E984E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164C-BF31-78D9-A6F4-8D27F149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D179-5C15-E981-A843-24767A49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0F30-41EC-3A58-AB99-309C5FF4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97ED-B107-B020-E79C-B45D85C8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3246-0F35-CFF8-A2BC-32F8EE99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E03C8-02E4-27FB-811B-033AA18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01C2-55DE-822E-AFBE-B47946AC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86E-90FF-C113-436D-652A3C27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14FB-F26A-6598-DDB9-A2FEF1CA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5D4C-D402-EF0D-FB46-30C2D596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54EEA-29D0-4E05-1A1E-817819D8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D653-C535-8C6D-A8A1-F13E60F1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BFD40-6CD0-8A51-A49F-28EDD9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F42D3-FB55-1FC3-4B83-A1D945A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C63E1-2EA9-291E-E694-4305942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7A72-D164-3F5E-2161-013A5512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D9BE6-1737-E2F9-9D2F-A67B482D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9BE98-41D5-41C3-A768-630095FE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C7EA7-1C96-3C11-1906-96257F6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6AAAA-ED85-C269-C7A9-F214015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CC843-ABF9-23EA-DC0C-E0B8ED0A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DDC8-4CF0-CDFD-97BE-C689C06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7880-AEBA-FCE3-0CE4-5AF45A03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9BE5-7B40-3909-1921-45F6CD04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21AD-6225-61DE-5C54-6F682FB9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CBD69-D707-D4D6-05C2-5FB8454B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AE4D-2F33-2DD4-3CCE-A06A045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D83F8-1D1A-7DD1-E085-799EB7F0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02E6-60A6-3DCE-8BDF-D43345B5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99267-039E-463A-2B97-EAF48C810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7CAC7-D141-95F8-24E1-D33C9C7BD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00D1-B3DC-2EA9-BFB8-A3039101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D7AC-3D35-087F-DEF5-1379BA4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CA5E-9796-B569-7F53-BB5069CB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44AC6-75AF-60E6-A6AE-8D2041F8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82F1-C5DA-3E21-4F8A-53812108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2060-CC45-88BA-D9F3-EBFF02143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D47C-9176-5148-AD10-A671D6382C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FE5A-BE66-AD98-3249-2AE215C2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1A3E-CE51-9F79-4F75-FAC36AAD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8F49-E508-4048-8870-0213AC46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28F842-BAA0-2573-7AEE-0F089B7C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MARTINEZ</dc:creator>
  <cp:lastModifiedBy>MELISSA MARTINEZ</cp:lastModifiedBy>
  <cp:revision>2</cp:revision>
  <dcterms:created xsi:type="dcterms:W3CDTF">2024-01-16T22:00:59Z</dcterms:created>
  <dcterms:modified xsi:type="dcterms:W3CDTF">2024-01-17T05:15:08Z</dcterms:modified>
</cp:coreProperties>
</file>