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16473488" cy="926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20C"/>
    <a:srgbClr val="F9F9F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a018155924bfcc8" providerId="LiveId" clId="{EAC1188E-55DB-4DD2-AFD0-3C25A2958507}"/>
    <pc:docChg chg="undo custSel addSld delSld modSld">
      <pc:chgData name="" userId="fa018155924bfcc8" providerId="LiveId" clId="{EAC1188E-55DB-4DD2-AFD0-3C25A2958507}" dt="2022-02-06T22:38:18.065" v="211" actId="1037"/>
      <pc:docMkLst>
        <pc:docMk/>
      </pc:docMkLst>
      <pc:sldChg chg="del">
        <pc:chgData name="" userId="fa018155924bfcc8" providerId="LiveId" clId="{EAC1188E-55DB-4DD2-AFD0-3C25A2958507}" dt="2022-02-06T20:54:55.052" v="1" actId="2696"/>
        <pc:sldMkLst>
          <pc:docMk/>
          <pc:sldMk cId="2416850512" sldId="256"/>
        </pc:sldMkLst>
      </pc:sldChg>
      <pc:sldChg chg="del">
        <pc:chgData name="" userId="fa018155924bfcc8" providerId="LiveId" clId="{EAC1188E-55DB-4DD2-AFD0-3C25A2958507}" dt="2022-02-06T20:54:55.056" v="2" actId="2696"/>
        <pc:sldMkLst>
          <pc:docMk/>
          <pc:sldMk cId="1250427578" sldId="257"/>
        </pc:sldMkLst>
      </pc:sldChg>
      <pc:sldChg chg="del">
        <pc:chgData name="" userId="fa018155924bfcc8" providerId="LiveId" clId="{EAC1188E-55DB-4DD2-AFD0-3C25A2958507}" dt="2022-02-06T21:59:09.031" v="28" actId="2696"/>
        <pc:sldMkLst>
          <pc:docMk/>
          <pc:sldMk cId="1736824588" sldId="258"/>
        </pc:sldMkLst>
      </pc:sldChg>
      <pc:sldChg chg="delSp modSp">
        <pc:chgData name="" userId="fa018155924bfcc8" providerId="LiveId" clId="{EAC1188E-55DB-4DD2-AFD0-3C25A2958507}" dt="2022-02-06T22:36:03.214" v="123" actId="1076"/>
        <pc:sldMkLst>
          <pc:docMk/>
          <pc:sldMk cId="80829602" sldId="259"/>
        </pc:sldMkLst>
        <pc:spChg chg="mod">
          <ac:chgData name="" userId="fa018155924bfcc8" providerId="LiveId" clId="{EAC1188E-55DB-4DD2-AFD0-3C25A2958507}" dt="2022-02-06T22:36:03.214" v="123" actId="1076"/>
          <ac:spMkLst>
            <pc:docMk/>
            <pc:sldMk cId="80829602" sldId="259"/>
            <ac:spMk id="2" creationId="{0C57B5FA-C039-4435-819A-BCDD57AC2040}"/>
          </ac:spMkLst>
        </pc:spChg>
        <pc:spChg chg="del">
          <ac:chgData name="" userId="fa018155924bfcc8" providerId="LiveId" clId="{EAC1188E-55DB-4DD2-AFD0-3C25A2958507}" dt="2022-02-06T20:55:54.286" v="15" actId="478"/>
          <ac:spMkLst>
            <pc:docMk/>
            <pc:sldMk cId="80829602" sldId="259"/>
            <ac:spMk id="4" creationId="{B738E889-D3A7-4A09-B8BE-FA9F71A147DA}"/>
          </ac:spMkLst>
        </pc:spChg>
        <pc:spChg chg="mod">
          <ac:chgData name="" userId="fa018155924bfcc8" providerId="LiveId" clId="{EAC1188E-55DB-4DD2-AFD0-3C25A2958507}" dt="2022-02-06T22:35:56.144" v="121" actId="1036"/>
          <ac:spMkLst>
            <pc:docMk/>
            <pc:sldMk cId="80829602" sldId="259"/>
            <ac:spMk id="46" creationId="{BCE2D1C2-F158-45A8-81C2-3400306F57CA}"/>
          </ac:spMkLst>
        </pc:spChg>
        <pc:spChg chg="mod">
          <ac:chgData name="" userId="fa018155924bfcc8" providerId="LiveId" clId="{EAC1188E-55DB-4DD2-AFD0-3C25A2958507}" dt="2022-02-06T22:35:56.144" v="121" actId="1036"/>
          <ac:spMkLst>
            <pc:docMk/>
            <pc:sldMk cId="80829602" sldId="259"/>
            <ac:spMk id="47" creationId="{8F7EEBA8-3F9B-41EC-87AB-5F91734DC64A}"/>
          </ac:spMkLst>
        </pc:spChg>
        <pc:spChg chg="mod">
          <ac:chgData name="" userId="fa018155924bfcc8" providerId="LiveId" clId="{EAC1188E-55DB-4DD2-AFD0-3C25A2958507}" dt="2022-02-06T22:35:56.144" v="121" actId="1036"/>
          <ac:spMkLst>
            <pc:docMk/>
            <pc:sldMk cId="80829602" sldId="259"/>
            <ac:spMk id="48" creationId="{B8C4168E-F712-4C00-BCF7-651ECC47D393}"/>
          </ac:spMkLst>
        </pc:spChg>
        <pc:grpChg chg="mod">
          <ac:chgData name="" userId="fa018155924bfcc8" providerId="LiveId" clId="{EAC1188E-55DB-4DD2-AFD0-3C25A2958507}" dt="2022-02-06T20:56:03.661" v="20" actId="1076"/>
          <ac:grpSpMkLst>
            <pc:docMk/>
            <pc:sldMk cId="80829602" sldId="259"/>
            <ac:grpSpMk id="39" creationId="{36D589E8-A0D8-4F35-AEC1-AD5CCBD9A861}"/>
          </ac:grpSpMkLst>
        </pc:grpChg>
        <pc:picChg chg="del">
          <ac:chgData name="" userId="fa018155924bfcc8" providerId="LiveId" clId="{EAC1188E-55DB-4DD2-AFD0-3C25A2958507}" dt="2022-02-06T20:55:55.693" v="17" actId="478"/>
          <ac:picMkLst>
            <pc:docMk/>
            <pc:sldMk cId="80829602" sldId="259"/>
            <ac:picMk id="26" creationId="{26ACC667-A145-42FB-8B43-62F61CE3A4B0}"/>
          </ac:picMkLst>
        </pc:picChg>
        <pc:picChg chg="mod">
          <ac:chgData name="" userId="fa018155924bfcc8" providerId="LiveId" clId="{EAC1188E-55DB-4DD2-AFD0-3C25A2958507}" dt="2022-02-06T22:35:56.144" v="121" actId="1036"/>
          <ac:picMkLst>
            <pc:docMk/>
            <pc:sldMk cId="80829602" sldId="259"/>
            <ac:picMk id="50" creationId="{C4F3980F-690D-4D4E-8B83-A4DA1B2FEA2A}"/>
          </ac:picMkLst>
        </pc:picChg>
        <pc:picChg chg="mod">
          <ac:chgData name="" userId="fa018155924bfcc8" providerId="LiveId" clId="{EAC1188E-55DB-4DD2-AFD0-3C25A2958507}" dt="2022-02-06T22:35:56.144" v="121" actId="1036"/>
          <ac:picMkLst>
            <pc:docMk/>
            <pc:sldMk cId="80829602" sldId="259"/>
            <ac:picMk id="52" creationId="{6DE4C5F7-04AC-4FAE-B983-6C8C1E403948}"/>
          </ac:picMkLst>
        </pc:picChg>
        <pc:picChg chg="mod">
          <ac:chgData name="" userId="fa018155924bfcc8" providerId="LiveId" clId="{EAC1188E-55DB-4DD2-AFD0-3C25A2958507}" dt="2022-02-06T22:35:56.144" v="121" actId="1036"/>
          <ac:picMkLst>
            <pc:docMk/>
            <pc:sldMk cId="80829602" sldId="259"/>
            <ac:picMk id="54" creationId="{0BB37A96-C181-493C-9A02-D842C2354823}"/>
          </ac:picMkLst>
        </pc:picChg>
      </pc:sldChg>
      <pc:sldChg chg="addSp delSp modSp add setBg">
        <pc:chgData name="" userId="fa018155924bfcc8" providerId="LiveId" clId="{EAC1188E-55DB-4DD2-AFD0-3C25A2958507}" dt="2022-02-06T22:38:18.065" v="211" actId="1037"/>
        <pc:sldMkLst>
          <pc:docMk/>
          <pc:sldMk cId="321857872" sldId="260"/>
        </pc:sldMkLst>
        <pc:spChg chg="mod">
          <ac:chgData name="" userId="fa018155924bfcc8" providerId="LiveId" clId="{EAC1188E-55DB-4DD2-AFD0-3C25A2958507}" dt="2022-02-06T22:38:12.096" v="186" actId="1076"/>
          <ac:spMkLst>
            <pc:docMk/>
            <pc:sldMk cId="321857872" sldId="260"/>
            <ac:spMk id="2" creationId="{0C57B5FA-C039-4435-819A-BCDD57AC2040}"/>
          </ac:spMkLst>
        </pc:spChg>
        <pc:spChg chg="del mod">
          <ac:chgData name="" userId="fa018155924bfcc8" providerId="LiveId" clId="{EAC1188E-55DB-4DD2-AFD0-3C25A2958507}" dt="2022-02-06T20:55:49.276" v="14" actId="478"/>
          <ac:spMkLst>
            <pc:docMk/>
            <pc:sldMk cId="321857872" sldId="260"/>
            <ac:spMk id="4" creationId="{B738E889-D3A7-4A09-B8BE-FA9F71A147DA}"/>
          </ac:spMkLst>
        </pc:spChg>
        <pc:spChg chg="mod">
          <ac:chgData name="" userId="fa018155924bfcc8" providerId="LiveId" clId="{EAC1188E-55DB-4DD2-AFD0-3C25A2958507}" dt="2022-02-06T22:38:18.065" v="211" actId="1037"/>
          <ac:spMkLst>
            <pc:docMk/>
            <pc:sldMk cId="321857872" sldId="260"/>
            <ac:spMk id="46" creationId="{BCE2D1C2-F158-45A8-81C2-3400306F57CA}"/>
          </ac:spMkLst>
        </pc:spChg>
        <pc:spChg chg="mod">
          <ac:chgData name="" userId="fa018155924bfcc8" providerId="LiveId" clId="{EAC1188E-55DB-4DD2-AFD0-3C25A2958507}" dt="2022-02-06T22:38:18.065" v="211" actId="1037"/>
          <ac:spMkLst>
            <pc:docMk/>
            <pc:sldMk cId="321857872" sldId="260"/>
            <ac:spMk id="47" creationId="{8F7EEBA8-3F9B-41EC-87AB-5F91734DC64A}"/>
          </ac:spMkLst>
        </pc:spChg>
        <pc:spChg chg="mod">
          <ac:chgData name="" userId="fa018155924bfcc8" providerId="LiveId" clId="{EAC1188E-55DB-4DD2-AFD0-3C25A2958507}" dt="2022-02-06T22:38:18.065" v="211" actId="1037"/>
          <ac:spMkLst>
            <pc:docMk/>
            <pc:sldMk cId="321857872" sldId="260"/>
            <ac:spMk id="48" creationId="{B8C4168E-F712-4C00-BCF7-651ECC47D393}"/>
          </ac:spMkLst>
        </pc:spChg>
        <pc:grpChg chg="add mod">
          <ac:chgData name="" userId="fa018155924bfcc8" providerId="LiveId" clId="{EAC1188E-55DB-4DD2-AFD0-3C25A2958507}" dt="2022-02-06T22:37:38.669" v="172" actId="14100"/>
          <ac:grpSpMkLst>
            <pc:docMk/>
            <pc:sldMk cId="321857872" sldId="260"/>
            <ac:grpSpMk id="15" creationId="{E5F55CC2-B315-432B-87D6-FF69CD65AF40}"/>
          </ac:grpSpMkLst>
        </pc:grpChg>
        <pc:grpChg chg="add del mod">
          <ac:chgData name="" userId="fa018155924bfcc8" providerId="LiveId" clId="{EAC1188E-55DB-4DD2-AFD0-3C25A2958507}" dt="2022-02-06T22:36:55.454" v="163" actId="14100"/>
          <ac:grpSpMkLst>
            <pc:docMk/>
            <pc:sldMk cId="321857872" sldId="260"/>
            <ac:grpSpMk id="20" creationId="{FF9E7639-133E-4BD4-AAC0-32F6C1D0EABA}"/>
          </ac:grpSpMkLst>
        </pc:grpChg>
        <pc:grpChg chg="del">
          <ac:chgData name="" userId="fa018155924bfcc8" providerId="LiveId" clId="{EAC1188E-55DB-4DD2-AFD0-3C25A2958507}" dt="2022-02-06T20:55:08.649" v="3" actId="478"/>
          <ac:grpSpMkLst>
            <pc:docMk/>
            <pc:sldMk cId="321857872" sldId="260"/>
            <ac:grpSpMk id="27" creationId="{39993AD0-F70F-43AD-87FB-734AB853C169}"/>
          </ac:grpSpMkLst>
        </pc:grpChg>
        <pc:grpChg chg="del">
          <ac:chgData name="" userId="fa018155924bfcc8" providerId="LiveId" clId="{EAC1188E-55DB-4DD2-AFD0-3C25A2958507}" dt="2022-02-06T20:55:08.649" v="3" actId="478"/>
          <ac:grpSpMkLst>
            <pc:docMk/>
            <pc:sldMk cId="321857872" sldId="260"/>
            <ac:grpSpMk id="30" creationId="{0FD9488C-7B31-4B50-A8D4-CEC1D51CA528}"/>
          </ac:grpSpMkLst>
        </pc:grpChg>
        <pc:grpChg chg="del">
          <ac:chgData name="" userId="fa018155924bfcc8" providerId="LiveId" clId="{EAC1188E-55DB-4DD2-AFD0-3C25A2958507}" dt="2022-02-06T20:55:16.050" v="5" actId="478"/>
          <ac:grpSpMkLst>
            <pc:docMk/>
            <pc:sldMk cId="321857872" sldId="260"/>
            <ac:grpSpMk id="33" creationId="{7BA8E13C-A457-4E02-86B3-0FF35562549F}"/>
          </ac:grpSpMkLst>
        </pc:grpChg>
        <pc:grpChg chg="del">
          <ac:chgData name="" userId="fa018155924bfcc8" providerId="LiveId" clId="{EAC1188E-55DB-4DD2-AFD0-3C25A2958507}" dt="2022-02-06T20:55:16.050" v="5" actId="478"/>
          <ac:grpSpMkLst>
            <pc:docMk/>
            <pc:sldMk cId="321857872" sldId="260"/>
            <ac:grpSpMk id="36" creationId="{85059004-A263-4742-93AB-B208F345C4DF}"/>
          </ac:grpSpMkLst>
        </pc:grpChg>
        <pc:grpChg chg="mod">
          <ac:chgData name="" userId="fa018155924bfcc8" providerId="LiveId" clId="{EAC1188E-55DB-4DD2-AFD0-3C25A2958507}" dt="2022-02-06T22:37:58.427" v="174" actId="14100"/>
          <ac:grpSpMkLst>
            <pc:docMk/>
            <pc:sldMk cId="321857872" sldId="260"/>
            <ac:grpSpMk id="39" creationId="{36D589E8-A0D8-4F35-AEC1-AD5CCBD9A861}"/>
          </ac:grpSpMkLst>
        </pc:grpChg>
        <pc:grpChg chg="del">
          <ac:chgData name="" userId="fa018155924bfcc8" providerId="LiveId" clId="{EAC1188E-55DB-4DD2-AFD0-3C25A2958507}" dt="2022-02-06T20:55:16.050" v="5" actId="478"/>
          <ac:grpSpMkLst>
            <pc:docMk/>
            <pc:sldMk cId="321857872" sldId="260"/>
            <ac:grpSpMk id="42" creationId="{0ED1F4C9-3D34-41BB-8D0B-FB776474A786}"/>
          </ac:grpSpMkLst>
        </pc:grpChg>
        <pc:picChg chg="del">
          <ac:chgData name="" userId="fa018155924bfcc8" providerId="LiveId" clId="{EAC1188E-55DB-4DD2-AFD0-3C25A2958507}" dt="2022-02-06T20:55:43.449" v="10" actId="478"/>
          <ac:picMkLst>
            <pc:docMk/>
            <pc:sldMk cId="321857872" sldId="260"/>
            <ac:picMk id="26" creationId="{26ACC667-A145-42FB-8B43-62F61CE3A4B0}"/>
          </ac:picMkLst>
        </pc:picChg>
        <pc:picChg chg="mod">
          <ac:chgData name="" userId="fa018155924bfcc8" providerId="LiveId" clId="{EAC1188E-55DB-4DD2-AFD0-3C25A2958507}" dt="2022-02-06T22:38:18.065" v="211" actId="1037"/>
          <ac:picMkLst>
            <pc:docMk/>
            <pc:sldMk cId="321857872" sldId="260"/>
            <ac:picMk id="50" creationId="{C4F3980F-690D-4D4E-8B83-A4DA1B2FEA2A}"/>
          </ac:picMkLst>
        </pc:picChg>
        <pc:picChg chg="mod">
          <ac:chgData name="" userId="fa018155924bfcc8" providerId="LiveId" clId="{EAC1188E-55DB-4DD2-AFD0-3C25A2958507}" dt="2022-02-06T22:38:18.065" v="211" actId="1037"/>
          <ac:picMkLst>
            <pc:docMk/>
            <pc:sldMk cId="321857872" sldId="260"/>
            <ac:picMk id="52" creationId="{6DE4C5F7-04AC-4FAE-B983-6C8C1E403948}"/>
          </ac:picMkLst>
        </pc:picChg>
        <pc:picChg chg="mod">
          <ac:chgData name="" userId="fa018155924bfcc8" providerId="LiveId" clId="{EAC1188E-55DB-4DD2-AFD0-3C25A2958507}" dt="2022-02-06T22:38:18.065" v="211" actId="1037"/>
          <ac:picMkLst>
            <pc:docMk/>
            <pc:sldMk cId="321857872" sldId="260"/>
            <ac:picMk id="54" creationId="{0BB37A96-C181-493C-9A02-D842C2354823}"/>
          </ac:picMkLst>
        </pc:picChg>
      </pc:sldChg>
      <pc:sldChg chg="add">
        <pc:chgData name="" userId="fa018155924bfcc8" providerId="LiveId" clId="{EAC1188E-55DB-4DD2-AFD0-3C25A2958507}" dt="2022-02-06T21:59:12.447" v="29"/>
        <pc:sldMkLst>
          <pc:docMk/>
          <pc:sldMk cId="1188679787" sldId="261"/>
        </pc:sldMkLst>
      </pc:sldChg>
    </pc:docChg>
  </pc:docChgLst>
  <pc:docChgLst>
    <pc:chgData name="Carlos Suzuki" userId="fa018155924bfcc8" providerId="LiveId" clId="{E6BE04E3-0CEE-4D74-9306-6C6AB67F7EF3}"/>
    <pc:docChg chg="undo custSel modSld modMainMaster">
      <pc:chgData name="Carlos Suzuki" userId="fa018155924bfcc8" providerId="LiveId" clId="{E6BE04E3-0CEE-4D74-9306-6C6AB67F7EF3}" dt="2022-01-31T22:53:03.497" v="47" actId="14100"/>
      <pc:docMkLst>
        <pc:docMk/>
      </pc:docMkLst>
      <pc:sldChg chg="modSp mod">
        <pc:chgData name="Carlos Suzuki" userId="fa018155924bfcc8" providerId="LiveId" clId="{E6BE04E3-0CEE-4D74-9306-6C6AB67F7EF3}" dt="2022-01-31T22:53:03.497" v="47" actId="14100"/>
        <pc:sldMkLst>
          <pc:docMk/>
          <pc:sldMk cId="80829602" sldId="259"/>
        </pc:sldMkLst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2" creationId="{0C57B5FA-C039-4435-819A-BCDD57AC2040}"/>
          </ac:spMkLst>
        </pc:spChg>
        <pc:spChg chg="mod">
          <ac:chgData name="Carlos Suzuki" userId="fa018155924bfcc8" providerId="LiveId" clId="{E6BE04E3-0CEE-4D74-9306-6C6AB67F7EF3}" dt="2022-01-31T22:52:09.848" v="35" actId="1035"/>
          <ac:spMkLst>
            <pc:docMk/>
            <pc:sldMk cId="80829602" sldId="259"/>
            <ac:spMk id="4" creationId="{B738E889-D3A7-4A09-B8BE-FA9F71A147DA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21" creationId="{C07DCF34-29BA-466B-885E-D62E3D4FC39D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22" creationId="{F9ACE80E-1BD9-43E2-B6C6-181203D69F90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28" creationId="{8470D6F0-27B3-4DD6-9457-68C659034550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29" creationId="{3470F86B-EF2E-4A0D-978C-73AAC86E55CC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31" creationId="{66F6C8CD-7D73-466B-82DC-E020CB435F75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32" creationId="{A472FABE-FF5D-4B38-9314-216D5C4255E5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34" creationId="{5621692C-756E-44E0-9105-558FAFECB8C4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35" creationId="{0302C697-CE74-4AA4-BACC-7E7ABDE8D8E0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37" creationId="{7695099A-2F3D-41A2-B743-3D32000DCC0B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38" creationId="{B0B631D7-D78B-4E8C-9E68-C152A99D0C85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40" creationId="{1D28A393-C651-45A1-A92A-B63FC673ACB7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41" creationId="{B60D413B-81FE-400B-A5DB-DE243C78A958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43" creationId="{38890C03-12F3-48CC-B7E2-3402586D9066}"/>
          </ac:spMkLst>
        </pc:spChg>
        <pc:spChg chg="mod">
          <ac:chgData name="Carlos Suzuki" userId="fa018155924bfcc8" providerId="LiveId" clId="{E6BE04E3-0CEE-4D74-9306-6C6AB67F7EF3}" dt="2022-01-31T22:47:46.256" v="2"/>
          <ac:spMkLst>
            <pc:docMk/>
            <pc:sldMk cId="80829602" sldId="259"/>
            <ac:spMk id="44" creationId="{97F27D59-F0A4-424F-892E-304C87F7AFC6}"/>
          </ac:spMkLst>
        </pc:spChg>
        <pc:spChg chg="mod">
          <ac:chgData name="Carlos Suzuki" userId="fa018155924bfcc8" providerId="LiveId" clId="{E6BE04E3-0CEE-4D74-9306-6C6AB67F7EF3}" dt="2022-01-31T22:52:09.848" v="35" actId="1035"/>
          <ac:spMkLst>
            <pc:docMk/>
            <pc:sldMk cId="80829602" sldId="259"/>
            <ac:spMk id="46" creationId="{BCE2D1C2-F158-45A8-81C2-3400306F57CA}"/>
          </ac:spMkLst>
        </pc:spChg>
        <pc:spChg chg="mod">
          <ac:chgData name="Carlos Suzuki" userId="fa018155924bfcc8" providerId="LiveId" clId="{E6BE04E3-0CEE-4D74-9306-6C6AB67F7EF3}" dt="2022-01-31T22:52:09.848" v="35" actId="1035"/>
          <ac:spMkLst>
            <pc:docMk/>
            <pc:sldMk cId="80829602" sldId="259"/>
            <ac:spMk id="47" creationId="{8F7EEBA8-3F9B-41EC-87AB-5F91734DC64A}"/>
          </ac:spMkLst>
        </pc:spChg>
        <pc:spChg chg="mod">
          <ac:chgData name="Carlos Suzuki" userId="fa018155924bfcc8" providerId="LiveId" clId="{E6BE04E3-0CEE-4D74-9306-6C6AB67F7EF3}" dt="2022-01-31T22:52:09.848" v="35" actId="1035"/>
          <ac:spMkLst>
            <pc:docMk/>
            <pc:sldMk cId="80829602" sldId="259"/>
            <ac:spMk id="48" creationId="{B8C4168E-F712-4C00-BCF7-651ECC47D393}"/>
          </ac:spMkLst>
        </pc:spChg>
        <pc:grpChg chg="mod">
          <ac:chgData name="Carlos Suzuki" userId="fa018155924bfcc8" providerId="LiveId" clId="{E6BE04E3-0CEE-4D74-9306-6C6AB67F7EF3}" dt="2022-01-31T22:52:48.227" v="44" actId="14100"/>
          <ac:grpSpMkLst>
            <pc:docMk/>
            <pc:sldMk cId="80829602" sldId="259"/>
            <ac:grpSpMk id="20" creationId="{FF9E7639-133E-4BD4-AAC0-32F6C1D0EABA}"/>
          </ac:grpSpMkLst>
        </pc:grpChg>
        <pc:grpChg chg="mod">
          <ac:chgData name="Carlos Suzuki" userId="fa018155924bfcc8" providerId="LiveId" clId="{E6BE04E3-0CEE-4D74-9306-6C6AB67F7EF3}" dt="2022-01-31T22:52:24.176" v="39" actId="14100"/>
          <ac:grpSpMkLst>
            <pc:docMk/>
            <pc:sldMk cId="80829602" sldId="259"/>
            <ac:grpSpMk id="27" creationId="{39993AD0-F70F-43AD-87FB-734AB853C169}"/>
          </ac:grpSpMkLst>
        </pc:grpChg>
        <pc:grpChg chg="mod">
          <ac:chgData name="Carlos Suzuki" userId="fa018155924bfcc8" providerId="LiveId" clId="{E6BE04E3-0CEE-4D74-9306-6C6AB67F7EF3}" dt="2022-01-31T22:53:00.247" v="46" actId="14100"/>
          <ac:grpSpMkLst>
            <pc:docMk/>
            <pc:sldMk cId="80829602" sldId="259"/>
            <ac:grpSpMk id="30" creationId="{0FD9488C-7B31-4B50-A8D4-CEC1D51CA528}"/>
          </ac:grpSpMkLst>
        </pc:grpChg>
        <pc:grpChg chg="mod">
          <ac:chgData name="Carlos Suzuki" userId="fa018155924bfcc8" providerId="LiveId" clId="{E6BE04E3-0CEE-4D74-9306-6C6AB67F7EF3}" dt="2022-01-31T22:53:03.497" v="47" actId="14100"/>
          <ac:grpSpMkLst>
            <pc:docMk/>
            <pc:sldMk cId="80829602" sldId="259"/>
            <ac:grpSpMk id="33" creationId="{7BA8E13C-A457-4E02-86B3-0FF35562549F}"/>
          </ac:grpSpMkLst>
        </pc:grpChg>
        <pc:grpChg chg="mod">
          <ac:chgData name="Carlos Suzuki" userId="fa018155924bfcc8" providerId="LiveId" clId="{E6BE04E3-0CEE-4D74-9306-6C6AB67F7EF3}" dt="2022-01-31T22:47:46.256" v="2"/>
          <ac:grpSpMkLst>
            <pc:docMk/>
            <pc:sldMk cId="80829602" sldId="259"/>
            <ac:grpSpMk id="36" creationId="{85059004-A263-4742-93AB-B208F345C4DF}"/>
          </ac:grpSpMkLst>
        </pc:grpChg>
        <pc:grpChg chg="mod">
          <ac:chgData name="Carlos Suzuki" userId="fa018155924bfcc8" providerId="LiveId" clId="{E6BE04E3-0CEE-4D74-9306-6C6AB67F7EF3}" dt="2022-01-31T22:52:37.222" v="41" actId="14100"/>
          <ac:grpSpMkLst>
            <pc:docMk/>
            <pc:sldMk cId="80829602" sldId="259"/>
            <ac:grpSpMk id="39" creationId="{36D589E8-A0D8-4F35-AEC1-AD5CCBD9A861}"/>
          </ac:grpSpMkLst>
        </pc:grpChg>
        <pc:grpChg chg="mod">
          <ac:chgData name="Carlos Suzuki" userId="fa018155924bfcc8" providerId="LiveId" clId="{E6BE04E3-0CEE-4D74-9306-6C6AB67F7EF3}" dt="2022-01-31T22:47:46.256" v="2"/>
          <ac:grpSpMkLst>
            <pc:docMk/>
            <pc:sldMk cId="80829602" sldId="259"/>
            <ac:grpSpMk id="42" creationId="{0ED1F4C9-3D34-41BB-8D0B-FB776474A786}"/>
          </ac:grpSpMkLst>
        </pc:grpChg>
        <pc:picChg chg="mod">
          <ac:chgData name="Carlos Suzuki" userId="fa018155924bfcc8" providerId="LiveId" clId="{E6BE04E3-0CEE-4D74-9306-6C6AB67F7EF3}" dt="2022-01-31T22:52:09.848" v="35" actId="1035"/>
          <ac:picMkLst>
            <pc:docMk/>
            <pc:sldMk cId="80829602" sldId="259"/>
            <ac:picMk id="26" creationId="{26ACC667-A145-42FB-8B43-62F61CE3A4B0}"/>
          </ac:picMkLst>
        </pc:picChg>
        <pc:picChg chg="mod">
          <ac:chgData name="Carlos Suzuki" userId="fa018155924bfcc8" providerId="LiveId" clId="{E6BE04E3-0CEE-4D74-9306-6C6AB67F7EF3}" dt="2022-01-31T22:52:09.848" v="35" actId="1035"/>
          <ac:picMkLst>
            <pc:docMk/>
            <pc:sldMk cId="80829602" sldId="259"/>
            <ac:picMk id="50" creationId="{C4F3980F-690D-4D4E-8B83-A4DA1B2FEA2A}"/>
          </ac:picMkLst>
        </pc:picChg>
        <pc:picChg chg="mod">
          <ac:chgData name="Carlos Suzuki" userId="fa018155924bfcc8" providerId="LiveId" clId="{E6BE04E3-0CEE-4D74-9306-6C6AB67F7EF3}" dt="2022-01-31T22:52:09.848" v="35" actId="1035"/>
          <ac:picMkLst>
            <pc:docMk/>
            <pc:sldMk cId="80829602" sldId="259"/>
            <ac:picMk id="52" creationId="{6DE4C5F7-04AC-4FAE-B983-6C8C1E403948}"/>
          </ac:picMkLst>
        </pc:picChg>
        <pc:picChg chg="mod">
          <ac:chgData name="Carlos Suzuki" userId="fa018155924bfcc8" providerId="LiveId" clId="{E6BE04E3-0CEE-4D74-9306-6C6AB67F7EF3}" dt="2022-01-31T22:52:09.848" v="35" actId="1035"/>
          <ac:picMkLst>
            <pc:docMk/>
            <pc:sldMk cId="80829602" sldId="259"/>
            <ac:picMk id="54" creationId="{0BB37A96-C181-493C-9A02-D842C2354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186" y="1516489"/>
            <a:ext cx="12355116" cy="3226024"/>
          </a:xfrm>
        </p:spPr>
        <p:txBody>
          <a:bodyPr anchor="b"/>
          <a:lstStyle>
            <a:lvl1pPr algn="ctr">
              <a:defRPr sz="81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9186" y="4866921"/>
            <a:ext cx="12355116" cy="2237195"/>
          </a:xfrm>
        </p:spPr>
        <p:txBody>
          <a:bodyPr/>
          <a:lstStyle>
            <a:lvl1pPr marL="0" indent="0" algn="ctr">
              <a:buNone/>
              <a:defRPr sz="3243"/>
            </a:lvl1pPr>
            <a:lvl2pPr marL="617769" indent="0" algn="ctr">
              <a:buNone/>
              <a:defRPr sz="2702"/>
            </a:lvl2pPr>
            <a:lvl3pPr marL="1235537" indent="0" algn="ctr">
              <a:buNone/>
              <a:defRPr sz="2432"/>
            </a:lvl3pPr>
            <a:lvl4pPr marL="1853306" indent="0" algn="ctr">
              <a:buNone/>
              <a:defRPr sz="2162"/>
            </a:lvl4pPr>
            <a:lvl5pPr marL="2471075" indent="0" algn="ctr">
              <a:buNone/>
              <a:defRPr sz="2162"/>
            </a:lvl5pPr>
            <a:lvl6pPr marL="3088843" indent="0" algn="ctr">
              <a:buNone/>
              <a:defRPr sz="2162"/>
            </a:lvl6pPr>
            <a:lvl7pPr marL="3706612" indent="0" algn="ctr">
              <a:buNone/>
              <a:defRPr sz="2162"/>
            </a:lvl7pPr>
            <a:lvl8pPr marL="4324380" indent="0" algn="ctr">
              <a:buNone/>
              <a:defRPr sz="2162"/>
            </a:lvl8pPr>
            <a:lvl9pPr marL="4942149" indent="0" algn="ctr">
              <a:buNone/>
              <a:defRPr sz="216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8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8840" y="493342"/>
            <a:ext cx="3552096" cy="785270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2552" y="493342"/>
            <a:ext cx="10450369" cy="785270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73" y="2310126"/>
            <a:ext cx="14208383" cy="3854497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973" y="6201088"/>
            <a:ext cx="14208383" cy="2026989"/>
          </a:xfrm>
        </p:spPr>
        <p:txBody>
          <a:bodyPr/>
          <a:lstStyle>
            <a:lvl1pPr marL="0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1pPr>
            <a:lvl2pPr marL="617769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235537" indent="0">
              <a:buNone/>
              <a:defRPr sz="2432">
                <a:solidFill>
                  <a:schemeClr val="tx1">
                    <a:tint val="75000"/>
                  </a:schemeClr>
                </a:solidFill>
              </a:defRPr>
            </a:lvl3pPr>
            <a:lvl4pPr marL="1853306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4pPr>
            <a:lvl5pPr marL="2471075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5pPr>
            <a:lvl6pPr marL="3088843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6pPr>
            <a:lvl7pPr marL="3706612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7pPr>
            <a:lvl8pPr marL="4324380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8pPr>
            <a:lvl9pPr marL="4942149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3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2553" y="2466707"/>
            <a:ext cx="7001232" cy="5879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9704" y="2466707"/>
            <a:ext cx="7001232" cy="5879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698" y="493342"/>
            <a:ext cx="14208383" cy="179104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699" y="2271516"/>
            <a:ext cx="6969057" cy="1113235"/>
          </a:xfrm>
        </p:spPr>
        <p:txBody>
          <a:bodyPr anchor="b"/>
          <a:lstStyle>
            <a:lvl1pPr marL="0" indent="0">
              <a:buNone/>
              <a:defRPr sz="3243" b="1"/>
            </a:lvl1pPr>
            <a:lvl2pPr marL="617769" indent="0">
              <a:buNone/>
              <a:defRPr sz="2702" b="1"/>
            </a:lvl2pPr>
            <a:lvl3pPr marL="1235537" indent="0">
              <a:buNone/>
              <a:defRPr sz="2432" b="1"/>
            </a:lvl3pPr>
            <a:lvl4pPr marL="1853306" indent="0">
              <a:buNone/>
              <a:defRPr sz="2162" b="1"/>
            </a:lvl4pPr>
            <a:lvl5pPr marL="2471075" indent="0">
              <a:buNone/>
              <a:defRPr sz="2162" b="1"/>
            </a:lvl5pPr>
            <a:lvl6pPr marL="3088843" indent="0">
              <a:buNone/>
              <a:defRPr sz="2162" b="1"/>
            </a:lvl6pPr>
            <a:lvl7pPr marL="3706612" indent="0">
              <a:buNone/>
              <a:defRPr sz="2162" b="1"/>
            </a:lvl7pPr>
            <a:lvl8pPr marL="4324380" indent="0">
              <a:buNone/>
              <a:defRPr sz="2162" b="1"/>
            </a:lvl8pPr>
            <a:lvl9pPr marL="4942149" indent="0">
              <a:buNone/>
              <a:defRPr sz="216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699" y="3384751"/>
            <a:ext cx="6969057" cy="49784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9703" y="2271516"/>
            <a:ext cx="7003378" cy="1113235"/>
          </a:xfrm>
        </p:spPr>
        <p:txBody>
          <a:bodyPr anchor="b"/>
          <a:lstStyle>
            <a:lvl1pPr marL="0" indent="0">
              <a:buNone/>
              <a:defRPr sz="3243" b="1"/>
            </a:lvl1pPr>
            <a:lvl2pPr marL="617769" indent="0">
              <a:buNone/>
              <a:defRPr sz="2702" b="1"/>
            </a:lvl2pPr>
            <a:lvl3pPr marL="1235537" indent="0">
              <a:buNone/>
              <a:defRPr sz="2432" b="1"/>
            </a:lvl3pPr>
            <a:lvl4pPr marL="1853306" indent="0">
              <a:buNone/>
              <a:defRPr sz="2162" b="1"/>
            </a:lvl4pPr>
            <a:lvl5pPr marL="2471075" indent="0">
              <a:buNone/>
              <a:defRPr sz="2162" b="1"/>
            </a:lvl5pPr>
            <a:lvl6pPr marL="3088843" indent="0">
              <a:buNone/>
              <a:defRPr sz="2162" b="1"/>
            </a:lvl6pPr>
            <a:lvl7pPr marL="3706612" indent="0">
              <a:buNone/>
              <a:defRPr sz="2162" b="1"/>
            </a:lvl7pPr>
            <a:lvl8pPr marL="4324380" indent="0">
              <a:buNone/>
              <a:defRPr sz="2162" b="1"/>
            </a:lvl8pPr>
            <a:lvl9pPr marL="4942149" indent="0">
              <a:buNone/>
              <a:defRPr sz="216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9703" y="3384751"/>
            <a:ext cx="7003378" cy="49784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1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4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3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699" y="617749"/>
            <a:ext cx="5313128" cy="2162122"/>
          </a:xfrm>
        </p:spPr>
        <p:txBody>
          <a:bodyPr anchor="b"/>
          <a:lstStyle>
            <a:lvl1pPr>
              <a:defRPr sz="43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378" y="1334167"/>
            <a:ext cx="8339703" cy="6585035"/>
          </a:xfrm>
        </p:spPr>
        <p:txBody>
          <a:bodyPr/>
          <a:lstStyle>
            <a:lvl1pPr>
              <a:defRPr sz="4324"/>
            </a:lvl1pPr>
            <a:lvl2pPr>
              <a:defRPr sz="3783"/>
            </a:lvl2pPr>
            <a:lvl3pPr>
              <a:defRPr sz="3243"/>
            </a:lvl3pPr>
            <a:lvl4pPr>
              <a:defRPr sz="2702"/>
            </a:lvl4pPr>
            <a:lvl5pPr>
              <a:defRPr sz="2702"/>
            </a:lvl5pPr>
            <a:lvl6pPr>
              <a:defRPr sz="2702"/>
            </a:lvl6pPr>
            <a:lvl7pPr>
              <a:defRPr sz="2702"/>
            </a:lvl7pPr>
            <a:lvl8pPr>
              <a:defRPr sz="2702"/>
            </a:lvl8pPr>
            <a:lvl9pPr>
              <a:defRPr sz="270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4699" y="2779871"/>
            <a:ext cx="5313128" cy="5150056"/>
          </a:xfrm>
        </p:spPr>
        <p:txBody>
          <a:bodyPr/>
          <a:lstStyle>
            <a:lvl1pPr marL="0" indent="0">
              <a:buNone/>
              <a:defRPr sz="2162"/>
            </a:lvl1pPr>
            <a:lvl2pPr marL="617769" indent="0">
              <a:buNone/>
              <a:defRPr sz="1892"/>
            </a:lvl2pPr>
            <a:lvl3pPr marL="1235537" indent="0">
              <a:buNone/>
              <a:defRPr sz="1621"/>
            </a:lvl3pPr>
            <a:lvl4pPr marL="1853306" indent="0">
              <a:buNone/>
              <a:defRPr sz="1351"/>
            </a:lvl4pPr>
            <a:lvl5pPr marL="2471075" indent="0">
              <a:buNone/>
              <a:defRPr sz="1351"/>
            </a:lvl5pPr>
            <a:lvl6pPr marL="3088843" indent="0">
              <a:buNone/>
              <a:defRPr sz="1351"/>
            </a:lvl6pPr>
            <a:lvl7pPr marL="3706612" indent="0">
              <a:buNone/>
              <a:defRPr sz="1351"/>
            </a:lvl7pPr>
            <a:lvl8pPr marL="4324380" indent="0">
              <a:buNone/>
              <a:defRPr sz="1351"/>
            </a:lvl8pPr>
            <a:lvl9pPr marL="4942149" indent="0">
              <a:buNone/>
              <a:defRPr sz="13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2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699" y="617749"/>
            <a:ext cx="5313128" cy="2162122"/>
          </a:xfrm>
        </p:spPr>
        <p:txBody>
          <a:bodyPr anchor="b"/>
          <a:lstStyle>
            <a:lvl1pPr>
              <a:defRPr sz="43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03378" y="1334167"/>
            <a:ext cx="8339703" cy="6585035"/>
          </a:xfrm>
        </p:spPr>
        <p:txBody>
          <a:bodyPr anchor="t"/>
          <a:lstStyle>
            <a:lvl1pPr marL="0" indent="0">
              <a:buNone/>
              <a:defRPr sz="4324"/>
            </a:lvl1pPr>
            <a:lvl2pPr marL="617769" indent="0">
              <a:buNone/>
              <a:defRPr sz="3783"/>
            </a:lvl2pPr>
            <a:lvl3pPr marL="1235537" indent="0">
              <a:buNone/>
              <a:defRPr sz="3243"/>
            </a:lvl3pPr>
            <a:lvl4pPr marL="1853306" indent="0">
              <a:buNone/>
              <a:defRPr sz="2702"/>
            </a:lvl4pPr>
            <a:lvl5pPr marL="2471075" indent="0">
              <a:buNone/>
              <a:defRPr sz="2702"/>
            </a:lvl5pPr>
            <a:lvl6pPr marL="3088843" indent="0">
              <a:buNone/>
              <a:defRPr sz="2702"/>
            </a:lvl6pPr>
            <a:lvl7pPr marL="3706612" indent="0">
              <a:buNone/>
              <a:defRPr sz="2702"/>
            </a:lvl7pPr>
            <a:lvl8pPr marL="4324380" indent="0">
              <a:buNone/>
              <a:defRPr sz="2702"/>
            </a:lvl8pPr>
            <a:lvl9pPr marL="4942149" indent="0">
              <a:buNone/>
              <a:defRPr sz="270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4699" y="2779871"/>
            <a:ext cx="5313128" cy="5150056"/>
          </a:xfrm>
        </p:spPr>
        <p:txBody>
          <a:bodyPr/>
          <a:lstStyle>
            <a:lvl1pPr marL="0" indent="0">
              <a:buNone/>
              <a:defRPr sz="2162"/>
            </a:lvl1pPr>
            <a:lvl2pPr marL="617769" indent="0">
              <a:buNone/>
              <a:defRPr sz="1892"/>
            </a:lvl2pPr>
            <a:lvl3pPr marL="1235537" indent="0">
              <a:buNone/>
              <a:defRPr sz="1621"/>
            </a:lvl3pPr>
            <a:lvl4pPr marL="1853306" indent="0">
              <a:buNone/>
              <a:defRPr sz="1351"/>
            </a:lvl4pPr>
            <a:lvl5pPr marL="2471075" indent="0">
              <a:buNone/>
              <a:defRPr sz="1351"/>
            </a:lvl5pPr>
            <a:lvl6pPr marL="3088843" indent="0">
              <a:buNone/>
              <a:defRPr sz="1351"/>
            </a:lvl6pPr>
            <a:lvl7pPr marL="3706612" indent="0">
              <a:buNone/>
              <a:defRPr sz="1351"/>
            </a:lvl7pPr>
            <a:lvl8pPr marL="4324380" indent="0">
              <a:buNone/>
              <a:defRPr sz="1351"/>
            </a:lvl8pPr>
            <a:lvl9pPr marL="4942149" indent="0">
              <a:buNone/>
              <a:defRPr sz="13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2553" y="493342"/>
            <a:ext cx="14208383" cy="1791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553" y="2466707"/>
            <a:ext cx="14208383" cy="587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2552" y="8588431"/>
            <a:ext cx="3706535" cy="493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2100-6D44-477B-B782-EF5FB6207B6F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6843" y="8588431"/>
            <a:ext cx="5559802" cy="493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401" y="8588431"/>
            <a:ext cx="3706535" cy="493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D260-EB28-4C3E-9DEF-1CB6302F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91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35537" rtl="0" eaLnBrk="1" latinLnBrk="0" hangingPunct="1">
        <a:lnSpc>
          <a:spcPct val="90000"/>
        </a:lnSpc>
        <a:spcBef>
          <a:spcPct val="0"/>
        </a:spcBef>
        <a:buNone/>
        <a:defRPr sz="5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884" indent="-308884" algn="l" defTabSz="1235537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3783" kern="1200">
          <a:solidFill>
            <a:schemeClr val="tx1"/>
          </a:solidFill>
          <a:latin typeface="+mn-lt"/>
          <a:ea typeface="+mn-ea"/>
          <a:cs typeface="+mn-cs"/>
        </a:defRPr>
      </a:lvl1pPr>
      <a:lvl2pPr marL="926653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3243" kern="1200">
          <a:solidFill>
            <a:schemeClr val="tx1"/>
          </a:solidFill>
          <a:latin typeface="+mn-lt"/>
          <a:ea typeface="+mn-ea"/>
          <a:cs typeface="+mn-cs"/>
        </a:defRPr>
      </a:lvl2pPr>
      <a:lvl3pPr marL="1544422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162190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4pPr>
      <a:lvl5pPr marL="2779959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5pPr>
      <a:lvl6pPr marL="3397728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6pPr>
      <a:lvl7pPr marL="4015496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7pPr>
      <a:lvl8pPr marL="4633265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8pPr>
      <a:lvl9pPr marL="5251033" indent="-308884" algn="l" defTabSz="1235537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1pPr>
      <a:lvl2pPr marL="617769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2pPr>
      <a:lvl3pPr marL="1235537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3pPr>
      <a:lvl4pPr marL="1853306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4pPr>
      <a:lvl5pPr marL="2471075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5pPr>
      <a:lvl6pPr marL="3088843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6pPr>
      <a:lvl7pPr marL="3706612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7pPr>
      <a:lvl8pPr marL="4324380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8pPr>
      <a:lvl9pPr marL="4942149" algn="l" defTabSz="1235537" rtl="0" eaLnBrk="1" latinLnBrk="0" hangingPunct="1">
        <a:defRPr sz="2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57B5FA-C039-4435-819A-BCDD57AC2040}"/>
              </a:ext>
            </a:extLst>
          </p:cNvPr>
          <p:cNvSpPr/>
          <p:nvPr/>
        </p:nvSpPr>
        <p:spPr>
          <a:xfrm>
            <a:off x="0" y="-5928"/>
            <a:ext cx="16473488" cy="8480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F9E7639-133E-4BD4-AAC0-32F6C1D0EABA}"/>
              </a:ext>
            </a:extLst>
          </p:cNvPr>
          <p:cNvGrpSpPr/>
          <p:nvPr/>
        </p:nvGrpSpPr>
        <p:grpSpPr>
          <a:xfrm>
            <a:off x="262681" y="1274213"/>
            <a:ext cx="2596463" cy="7773078"/>
            <a:chOff x="5673437" y="2582646"/>
            <a:chExt cx="4211781" cy="3629891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C07DCF34-29BA-466B-885E-D62E3D4FC39D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9ACE80E-1BD9-43E2-B6C6-181203D69F90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993AD0-F70F-43AD-87FB-734AB853C169}"/>
              </a:ext>
            </a:extLst>
          </p:cNvPr>
          <p:cNvGrpSpPr/>
          <p:nvPr/>
        </p:nvGrpSpPr>
        <p:grpSpPr>
          <a:xfrm>
            <a:off x="3326560" y="1274213"/>
            <a:ext cx="3739941" cy="3407951"/>
            <a:chOff x="5673436" y="2582646"/>
            <a:chExt cx="4211781" cy="3629891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8470D6F0-27B3-4DD6-9457-68C659034550}"/>
                </a:ext>
              </a:extLst>
            </p:cNvPr>
            <p:cNvSpPr/>
            <p:nvPr/>
          </p:nvSpPr>
          <p:spPr>
            <a:xfrm>
              <a:off x="5673436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3470F86B-EF2E-4A0D-978C-73AAC86E55CC}"/>
                </a:ext>
              </a:extLst>
            </p:cNvPr>
            <p:cNvSpPr/>
            <p:nvPr/>
          </p:nvSpPr>
          <p:spPr>
            <a:xfrm>
              <a:off x="5673436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D9488C-7B31-4B50-A8D4-CEC1D51CA528}"/>
              </a:ext>
            </a:extLst>
          </p:cNvPr>
          <p:cNvGrpSpPr/>
          <p:nvPr/>
        </p:nvGrpSpPr>
        <p:grpSpPr>
          <a:xfrm>
            <a:off x="3326560" y="5088578"/>
            <a:ext cx="3739941" cy="3958713"/>
            <a:chOff x="5673437" y="2582646"/>
            <a:chExt cx="4211781" cy="3629891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6F6C8CD-7D73-466B-82DC-E020CB435F75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A472FABE-FF5D-4B38-9314-216D5C4255E5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BA8E13C-A457-4E02-86B3-0FF35562549F}"/>
              </a:ext>
            </a:extLst>
          </p:cNvPr>
          <p:cNvGrpSpPr/>
          <p:nvPr/>
        </p:nvGrpSpPr>
        <p:grpSpPr>
          <a:xfrm>
            <a:off x="7537020" y="6006758"/>
            <a:ext cx="8673789" cy="3040533"/>
            <a:chOff x="5673437" y="2582646"/>
            <a:chExt cx="4211781" cy="3629891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5621692C-756E-44E0-9105-558FAFECB8C4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0302C697-CE74-4AA4-BACC-7E7ABDE8D8E0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5059004-A263-4742-93AB-B208F345C4DF}"/>
              </a:ext>
            </a:extLst>
          </p:cNvPr>
          <p:cNvGrpSpPr/>
          <p:nvPr/>
        </p:nvGrpSpPr>
        <p:grpSpPr>
          <a:xfrm>
            <a:off x="7537018" y="3340839"/>
            <a:ext cx="4817736" cy="2189394"/>
            <a:chOff x="5673437" y="2582646"/>
            <a:chExt cx="4211781" cy="3629891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695099A-2F3D-41A2-B743-3D32000DCC0B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B0B631D7-D78B-4E8C-9E68-C152A99D0C85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6D589E8-A0D8-4F35-AEC1-AD5CCBD9A861}"/>
              </a:ext>
            </a:extLst>
          </p:cNvPr>
          <p:cNvGrpSpPr/>
          <p:nvPr/>
        </p:nvGrpSpPr>
        <p:grpSpPr>
          <a:xfrm>
            <a:off x="7537020" y="218947"/>
            <a:ext cx="8673789" cy="2800819"/>
            <a:chOff x="5673437" y="2582646"/>
            <a:chExt cx="4211781" cy="3629891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D28A393-C651-45A1-A92A-B63FC673ACB7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60D413B-81FE-400B-A5DB-DE243C78A958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ED1F4C9-3D34-41BB-8D0B-FB776474A786}"/>
              </a:ext>
            </a:extLst>
          </p:cNvPr>
          <p:cNvGrpSpPr/>
          <p:nvPr/>
        </p:nvGrpSpPr>
        <p:grpSpPr>
          <a:xfrm>
            <a:off x="12703431" y="3340839"/>
            <a:ext cx="3507377" cy="2189394"/>
            <a:chOff x="5673437" y="2582646"/>
            <a:chExt cx="4211781" cy="3629891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38890C03-12F3-48CC-B7E2-3402586D9066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7F27D59-F0A4-424F-892E-304C87F7AFC6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CE2D1C2-F158-45A8-81C2-3400306F57CA}"/>
              </a:ext>
            </a:extLst>
          </p:cNvPr>
          <p:cNvSpPr/>
          <p:nvPr/>
        </p:nvSpPr>
        <p:spPr>
          <a:xfrm>
            <a:off x="6309617" y="329079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F7EEBA8-3F9B-41EC-87AB-5F91734DC64A}"/>
              </a:ext>
            </a:extLst>
          </p:cNvPr>
          <p:cNvSpPr/>
          <p:nvPr/>
        </p:nvSpPr>
        <p:spPr>
          <a:xfrm>
            <a:off x="5386485" y="318333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8C4168E-F712-4C00-BCF7-651ECC47D393}"/>
              </a:ext>
            </a:extLst>
          </p:cNvPr>
          <p:cNvSpPr/>
          <p:nvPr/>
        </p:nvSpPr>
        <p:spPr>
          <a:xfrm>
            <a:off x="4463353" y="329079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pic>
        <p:nvPicPr>
          <p:cNvPr id="50" name="Gráfico 49" descr="Bolsa de mão estrutura de tópicos">
            <a:extLst>
              <a:ext uri="{FF2B5EF4-FFF2-40B4-BE49-F238E27FC236}">
                <a16:creationId xmlns:a16="http://schemas.microsoft.com/office/drawing/2014/main" id="{C4F3980F-690D-4D4E-8B83-A4DA1B2F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41" y="466589"/>
            <a:ext cx="362403" cy="362403"/>
          </a:xfrm>
          <a:prstGeom prst="rect">
            <a:avLst/>
          </a:prstGeom>
        </p:spPr>
      </p:pic>
      <p:pic>
        <p:nvPicPr>
          <p:cNvPr id="52" name="Gráfico 51" descr="Funcionária de escritório estrutura de tópicos">
            <a:extLst>
              <a:ext uri="{FF2B5EF4-FFF2-40B4-BE49-F238E27FC236}">
                <a16:creationId xmlns:a16="http://schemas.microsoft.com/office/drawing/2014/main" id="{6DE4C5F7-04AC-4FAE-B983-6C8C1E403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7873" y="477335"/>
            <a:ext cx="362403" cy="362403"/>
          </a:xfrm>
          <a:prstGeom prst="rect">
            <a:avLst/>
          </a:prstGeom>
        </p:spPr>
      </p:pic>
      <p:pic>
        <p:nvPicPr>
          <p:cNvPr id="54" name="Gráfico 53" descr="Edifício estrutura de tópicos">
            <a:extLst>
              <a:ext uri="{FF2B5EF4-FFF2-40B4-BE49-F238E27FC236}">
                <a16:creationId xmlns:a16="http://schemas.microsoft.com/office/drawing/2014/main" id="{0BB37A96-C181-493C-9A02-D842C235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1609" y="477335"/>
            <a:ext cx="362403" cy="3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57B5FA-C039-4435-819A-BCDD57AC2040}"/>
              </a:ext>
            </a:extLst>
          </p:cNvPr>
          <p:cNvSpPr/>
          <p:nvPr/>
        </p:nvSpPr>
        <p:spPr>
          <a:xfrm>
            <a:off x="0" y="0"/>
            <a:ext cx="16473488" cy="92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F9E7639-133E-4BD4-AAC0-32F6C1D0EABA}"/>
              </a:ext>
            </a:extLst>
          </p:cNvPr>
          <p:cNvGrpSpPr/>
          <p:nvPr/>
        </p:nvGrpSpPr>
        <p:grpSpPr>
          <a:xfrm>
            <a:off x="262681" y="1708483"/>
            <a:ext cx="4587356" cy="7338807"/>
            <a:chOff x="5673437" y="2582646"/>
            <a:chExt cx="4211781" cy="3629891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C07DCF34-29BA-466B-885E-D62E3D4FC39D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9ACE80E-1BD9-43E2-B6C6-181203D69F90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6D589E8-A0D8-4F35-AEC1-AD5CCBD9A861}"/>
              </a:ext>
            </a:extLst>
          </p:cNvPr>
          <p:cNvGrpSpPr/>
          <p:nvPr/>
        </p:nvGrpSpPr>
        <p:grpSpPr>
          <a:xfrm>
            <a:off x="8533838" y="287888"/>
            <a:ext cx="7676969" cy="1190324"/>
            <a:chOff x="5673437" y="2582646"/>
            <a:chExt cx="4211781" cy="3629891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D28A393-C651-45A1-A92A-B63FC673ACB7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60D413B-81FE-400B-A5DB-DE243C78A958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CE2D1C2-F158-45A8-81C2-3400306F57CA}"/>
              </a:ext>
            </a:extLst>
          </p:cNvPr>
          <p:cNvSpPr/>
          <p:nvPr/>
        </p:nvSpPr>
        <p:spPr>
          <a:xfrm>
            <a:off x="7349314" y="420519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F7EEBA8-3F9B-41EC-87AB-5F91734DC64A}"/>
              </a:ext>
            </a:extLst>
          </p:cNvPr>
          <p:cNvSpPr/>
          <p:nvPr/>
        </p:nvSpPr>
        <p:spPr>
          <a:xfrm>
            <a:off x="6426182" y="409773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8C4168E-F712-4C00-BCF7-651ECC47D393}"/>
              </a:ext>
            </a:extLst>
          </p:cNvPr>
          <p:cNvSpPr/>
          <p:nvPr/>
        </p:nvSpPr>
        <p:spPr>
          <a:xfrm>
            <a:off x="5503050" y="420519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pic>
        <p:nvPicPr>
          <p:cNvPr id="50" name="Gráfico 49" descr="Bolsa de mão estrutura de tópicos">
            <a:extLst>
              <a:ext uri="{FF2B5EF4-FFF2-40B4-BE49-F238E27FC236}">
                <a16:creationId xmlns:a16="http://schemas.microsoft.com/office/drawing/2014/main" id="{C4F3980F-690D-4D4E-8B83-A4DA1B2F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4438" y="558029"/>
            <a:ext cx="362403" cy="362403"/>
          </a:xfrm>
          <a:prstGeom prst="rect">
            <a:avLst/>
          </a:prstGeom>
        </p:spPr>
      </p:pic>
      <p:pic>
        <p:nvPicPr>
          <p:cNvPr id="52" name="Gráfico 51" descr="Funcionária de escritório estrutura de tópicos">
            <a:extLst>
              <a:ext uri="{FF2B5EF4-FFF2-40B4-BE49-F238E27FC236}">
                <a16:creationId xmlns:a16="http://schemas.microsoft.com/office/drawing/2014/main" id="{6DE4C5F7-04AC-4FAE-B983-6C8C1E403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7570" y="568775"/>
            <a:ext cx="362403" cy="362403"/>
          </a:xfrm>
          <a:prstGeom prst="rect">
            <a:avLst/>
          </a:prstGeom>
        </p:spPr>
      </p:pic>
      <p:pic>
        <p:nvPicPr>
          <p:cNvPr id="54" name="Gráfico 53" descr="Edifício estrutura de tópicos">
            <a:extLst>
              <a:ext uri="{FF2B5EF4-FFF2-40B4-BE49-F238E27FC236}">
                <a16:creationId xmlns:a16="http://schemas.microsoft.com/office/drawing/2014/main" id="{0BB37A96-C181-493C-9A02-D842C235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1306" y="568775"/>
            <a:ext cx="362403" cy="362403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5F55CC2-B315-432B-87D6-FF69CD65AF40}"/>
              </a:ext>
            </a:extLst>
          </p:cNvPr>
          <p:cNvGrpSpPr/>
          <p:nvPr/>
        </p:nvGrpSpPr>
        <p:grpSpPr>
          <a:xfrm>
            <a:off x="5279777" y="1702821"/>
            <a:ext cx="10931030" cy="7338807"/>
            <a:chOff x="5673437" y="2582646"/>
            <a:chExt cx="4211781" cy="3629891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66D391C-2376-4AA2-8AB7-3528320E540F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90C90EC8-D947-42E4-9C03-62D00C06389D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</p:spTree>
    <p:extLst>
      <p:ext uri="{BB962C8B-B14F-4D97-AF65-F5344CB8AC3E}">
        <p14:creationId xmlns:p14="http://schemas.microsoft.com/office/powerpoint/2010/main" val="3218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57B5FA-C039-4435-819A-BCDD57AC2040}"/>
              </a:ext>
            </a:extLst>
          </p:cNvPr>
          <p:cNvSpPr/>
          <p:nvPr/>
        </p:nvSpPr>
        <p:spPr>
          <a:xfrm>
            <a:off x="0" y="0"/>
            <a:ext cx="16473488" cy="92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F9E7639-133E-4BD4-AAC0-32F6C1D0EABA}"/>
              </a:ext>
            </a:extLst>
          </p:cNvPr>
          <p:cNvGrpSpPr/>
          <p:nvPr/>
        </p:nvGrpSpPr>
        <p:grpSpPr>
          <a:xfrm>
            <a:off x="262681" y="1274213"/>
            <a:ext cx="7011657" cy="7773078"/>
            <a:chOff x="5673437" y="2582646"/>
            <a:chExt cx="4211781" cy="3629891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C07DCF34-29BA-466B-885E-D62E3D4FC39D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9ACE80E-1BD9-43E2-B6C6-181203D69F90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6D589E8-A0D8-4F35-AEC1-AD5CCBD9A861}"/>
              </a:ext>
            </a:extLst>
          </p:cNvPr>
          <p:cNvGrpSpPr/>
          <p:nvPr/>
        </p:nvGrpSpPr>
        <p:grpSpPr>
          <a:xfrm>
            <a:off x="7537020" y="289560"/>
            <a:ext cx="8673789" cy="8757730"/>
            <a:chOff x="5673437" y="2582646"/>
            <a:chExt cx="4211781" cy="3629891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D28A393-C651-45A1-A92A-B63FC673ACB7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54000" dist="101600" dir="2700000" sx="101000" sy="101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60D413B-81FE-400B-A5DB-DE243C78A958}"/>
                </a:ext>
              </a:extLst>
            </p:cNvPr>
            <p:cNvSpPr/>
            <p:nvPr/>
          </p:nvSpPr>
          <p:spPr>
            <a:xfrm>
              <a:off x="5673437" y="2582646"/>
              <a:ext cx="4211781" cy="3629891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  <a:effectLst>
              <a:outerShdw blurRad="228600" dist="38100" dir="13500000" sx="103000" sy="103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47"/>
            </a:p>
          </p:txBody>
        </p:sp>
      </p:grp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CE2D1C2-F158-45A8-81C2-3400306F57CA}"/>
              </a:ext>
            </a:extLst>
          </p:cNvPr>
          <p:cNvSpPr/>
          <p:nvPr/>
        </p:nvSpPr>
        <p:spPr>
          <a:xfrm>
            <a:off x="5773169" y="420519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F7EEBA8-3F9B-41EC-87AB-5F91734DC64A}"/>
              </a:ext>
            </a:extLst>
          </p:cNvPr>
          <p:cNvSpPr/>
          <p:nvPr/>
        </p:nvSpPr>
        <p:spPr>
          <a:xfrm>
            <a:off x="4850037" y="409773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8C4168E-F712-4C00-BCF7-651ECC47D393}"/>
              </a:ext>
            </a:extLst>
          </p:cNvPr>
          <p:cNvSpPr/>
          <p:nvPr/>
        </p:nvSpPr>
        <p:spPr>
          <a:xfrm>
            <a:off x="3926905" y="420519"/>
            <a:ext cx="658915" cy="658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77800" dist="50800" dir="13500000">
              <a:schemeClr val="bg1">
                <a:lumMod val="50000"/>
                <a:alpha val="3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47"/>
          </a:p>
        </p:txBody>
      </p:sp>
      <p:pic>
        <p:nvPicPr>
          <p:cNvPr id="50" name="Gráfico 49" descr="Bolsa de mão estrutura de tópicos">
            <a:extLst>
              <a:ext uri="{FF2B5EF4-FFF2-40B4-BE49-F238E27FC236}">
                <a16:creationId xmlns:a16="http://schemas.microsoft.com/office/drawing/2014/main" id="{C4F3980F-690D-4D4E-8B83-A4DA1B2F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293" y="558029"/>
            <a:ext cx="362403" cy="362403"/>
          </a:xfrm>
          <a:prstGeom prst="rect">
            <a:avLst/>
          </a:prstGeom>
        </p:spPr>
      </p:pic>
      <p:pic>
        <p:nvPicPr>
          <p:cNvPr id="52" name="Gráfico 51" descr="Funcionária de escritório estrutura de tópicos">
            <a:extLst>
              <a:ext uri="{FF2B5EF4-FFF2-40B4-BE49-F238E27FC236}">
                <a16:creationId xmlns:a16="http://schemas.microsoft.com/office/drawing/2014/main" id="{6DE4C5F7-04AC-4FAE-B983-6C8C1E403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1425" y="568775"/>
            <a:ext cx="362403" cy="362403"/>
          </a:xfrm>
          <a:prstGeom prst="rect">
            <a:avLst/>
          </a:prstGeom>
        </p:spPr>
      </p:pic>
      <p:pic>
        <p:nvPicPr>
          <p:cNvPr id="54" name="Gráfico 53" descr="Edifício estrutura de tópicos">
            <a:extLst>
              <a:ext uri="{FF2B5EF4-FFF2-40B4-BE49-F238E27FC236}">
                <a16:creationId xmlns:a16="http://schemas.microsoft.com/office/drawing/2014/main" id="{0BB37A96-C181-493C-9A02-D842C235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5161" y="568775"/>
            <a:ext cx="362403" cy="3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7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Lisboa</dc:creator>
  <cp:lastModifiedBy>Carlos Suzuki</cp:lastModifiedBy>
  <cp:revision>5</cp:revision>
  <dcterms:created xsi:type="dcterms:W3CDTF">2021-10-27T17:25:21Z</dcterms:created>
  <dcterms:modified xsi:type="dcterms:W3CDTF">2022-02-06T22:40:31Z</dcterms:modified>
</cp:coreProperties>
</file>